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5"/>
  </p:notesMasterIdLst>
  <p:handoutMasterIdLst>
    <p:handoutMasterId r:id="rId26"/>
  </p:handoutMasterIdLst>
  <p:sldIdLst>
    <p:sldId id="309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EE6000"/>
    <a:srgbClr val="595959"/>
    <a:srgbClr val="575757"/>
    <a:srgbClr val="7F7F7F"/>
    <a:srgbClr val="A6A6A6"/>
    <a:srgbClr val="BFBFBF"/>
    <a:srgbClr val="465359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29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9F410-B042-4BE2-9E57-A12F506BFD54}" type="doc">
      <dgm:prSet loTypeId="urn:microsoft.com/office/officeart/2005/8/layout/pyramid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9982FB66-F180-4EC9-A03C-769BE9CB6331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RESOURCING</a:t>
          </a:r>
        </a:p>
      </dgm:t>
    </dgm:pt>
    <dgm:pt modelId="{79A9AEBC-D7AA-46E8-829F-B47C82195B5D}" type="parTrans" cxnId="{58C0548F-BAD3-4448-9237-956AF1EAF796}">
      <dgm:prSet/>
      <dgm:spPr/>
      <dgm:t>
        <a:bodyPr/>
        <a:lstStyle/>
        <a:p>
          <a:endParaRPr lang="en-IN" sz="1800"/>
        </a:p>
      </dgm:t>
    </dgm:pt>
    <dgm:pt modelId="{2FED2ADA-3325-439D-8040-57BFFC5E20A4}" type="sibTrans" cxnId="{58C0548F-BAD3-4448-9237-956AF1EAF796}">
      <dgm:prSet/>
      <dgm:spPr/>
      <dgm:t>
        <a:bodyPr/>
        <a:lstStyle/>
        <a:p>
          <a:endParaRPr lang="en-IN" sz="1800"/>
        </a:p>
      </dgm:t>
    </dgm:pt>
    <dgm:pt modelId="{E6F5D96F-29C4-4A1D-86A8-BC56B9A1E931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SCHEDULE INTERVIEW</a:t>
          </a:r>
        </a:p>
      </dgm:t>
    </dgm:pt>
    <dgm:pt modelId="{73F65B8C-A690-4ABD-8DDE-BD9162296337}" type="parTrans" cxnId="{9B73AAE3-F31C-4E29-BB37-F27CDC561C7E}">
      <dgm:prSet/>
      <dgm:spPr/>
      <dgm:t>
        <a:bodyPr/>
        <a:lstStyle/>
        <a:p>
          <a:endParaRPr lang="en-IN" sz="1800"/>
        </a:p>
      </dgm:t>
    </dgm:pt>
    <dgm:pt modelId="{6F09E829-D2DB-4894-B531-1E1AC17F8AC0}" type="sibTrans" cxnId="{9B73AAE3-F31C-4E29-BB37-F27CDC561C7E}">
      <dgm:prSet/>
      <dgm:spPr/>
      <dgm:t>
        <a:bodyPr/>
        <a:lstStyle/>
        <a:p>
          <a:endParaRPr lang="en-IN" sz="1800"/>
        </a:p>
      </dgm:t>
    </dgm:pt>
    <dgm:pt modelId="{5FA6CFB5-0A73-401A-97F3-157ECA7646EF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ONBOARDING</a:t>
          </a:r>
        </a:p>
      </dgm:t>
    </dgm:pt>
    <dgm:pt modelId="{00995BA9-3F5E-417B-9AA6-442987E79B6C}" type="parTrans" cxnId="{212A716E-1C2B-4EB0-8849-24B2129935FC}">
      <dgm:prSet/>
      <dgm:spPr/>
      <dgm:t>
        <a:bodyPr/>
        <a:lstStyle/>
        <a:p>
          <a:endParaRPr lang="en-IN" sz="1800"/>
        </a:p>
      </dgm:t>
    </dgm:pt>
    <dgm:pt modelId="{9346F703-7835-4975-97BC-CF506B2FC5CF}" type="sibTrans" cxnId="{212A716E-1C2B-4EB0-8849-24B2129935FC}">
      <dgm:prSet/>
      <dgm:spPr/>
      <dgm:t>
        <a:bodyPr/>
        <a:lstStyle/>
        <a:p>
          <a:endParaRPr lang="en-IN" sz="1800"/>
        </a:p>
      </dgm:t>
    </dgm:pt>
    <dgm:pt modelId="{FCA2FB6C-EA36-4B85-B679-FFCDB0D6E18B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INDUCTION</a:t>
          </a:r>
        </a:p>
      </dgm:t>
    </dgm:pt>
    <dgm:pt modelId="{0701AA96-EF3F-4FC2-93B8-71F6759C0424}" type="parTrans" cxnId="{D75AF31C-2022-4BAB-B65B-5182CEA82B87}">
      <dgm:prSet/>
      <dgm:spPr/>
      <dgm:t>
        <a:bodyPr/>
        <a:lstStyle/>
        <a:p>
          <a:endParaRPr lang="en-IN" sz="1800"/>
        </a:p>
      </dgm:t>
    </dgm:pt>
    <dgm:pt modelId="{64D87366-36DE-4BD1-B334-3657D370C969}" type="sibTrans" cxnId="{D75AF31C-2022-4BAB-B65B-5182CEA82B87}">
      <dgm:prSet/>
      <dgm:spPr/>
      <dgm:t>
        <a:bodyPr/>
        <a:lstStyle/>
        <a:p>
          <a:endParaRPr lang="en-IN" sz="1800"/>
        </a:p>
      </dgm:t>
    </dgm:pt>
    <dgm:pt modelId="{C3C387AA-06C7-414C-9646-8473F0F6ABA0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TRAINING</a:t>
          </a:r>
        </a:p>
      </dgm:t>
    </dgm:pt>
    <dgm:pt modelId="{A7CB5D2E-381F-47E8-81D7-50E513FA6E9D}" type="parTrans" cxnId="{1C614184-12EE-4075-A088-7800E2F19E43}">
      <dgm:prSet/>
      <dgm:spPr/>
      <dgm:t>
        <a:bodyPr/>
        <a:lstStyle/>
        <a:p>
          <a:endParaRPr lang="en-IN" sz="1800"/>
        </a:p>
      </dgm:t>
    </dgm:pt>
    <dgm:pt modelId="{0CA7E98E-E6F3-4938-8D2F-3CC0AE9FC2D3}" type="sibTrans" cxnId="{1C614184-12EE-4075-A088-7800E2F19E43}">
      <dgm:prSet/>
      <dgm:spPr/>
      <dgm:t>
        <a:bodyPr/>
        <a:lstStyle/>
        <a:p>
          <a:endParaRPr lang="en-IN" sz="1800"/>
        </a:p>
      </dgm:t>
    </dgm:pt>
    <dgm:pt modelId="{1715C511-570D-416B-B34A-E90D97121604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LEAVE MANAGEMENT</a:t>
          </a:r>
        </a:p>
      </dgm:t>
    </dgm:pt>
    <dgm:pt modelId="{D26967A2-DF71-4CA0-A0AD-DA2849C9783B}" type="parTrans" cxnId="{DFC07FCE-21F0-49B7-8507-EA5FFA8DBC75}">
      <dgm:prSet/>
      <dgm:spPr/>
      <dgm:t>
        <a:bodyPr/>
        <a:lstStyle/>
        <a:p>
          <a:endParaRPr lang="en-IN" sz="1800"/>
        </a:p>
      </dgm:t>
    </dgm:pt>
    <dgm:pt modelId="{911D6408-3C17-434B-B075-A785CD5714F3}" type="sibTrans" cxnId="{DFC07FCE-21F0-49B7-8507-EA5FFA8DBC75}">
      <dgm:prSet/>
      <dgm:spPr/>
      <dgm:t>
        <a:bodyPr/>
        <a:lstStyle/>
        <a:p>
          <a:endParaRPr lang="en-IN" sz="1800"/>
        </a:p>
      </dgm:t>
    </dgm:pt>
    <dgm:pt modelId="{6F6506EA-2296-443A-9343-2ECE9E7E82D5}" type="pres">
      <dgm:prSet presAssocID="{7AF9F410-B042-4BE2-9E57-A12F506BFD54}" presName="compositeShape" presStyleCnt="0">
        <dgm:presLayoutVars>
          <dgm:dir/>
          <dgm:resizeHandles/>
        </dgm:presLayoutVars>
      </dgm:prSet>
      <dgm:spPr/>
    </dgm:pt>
    <dgm:pt modelId="{879C5FD0-BF2D-4CA6-870B-50267ED34855}" type="pres">
      <dgm:prSet presAssocID="{7AF9F410-B042-4BE2-9E57-A12F506BFD54}" presName="pyramid" presStyleLbl="node1" presStyleIdx="0" presStyleCnt="1" custLinFactNeighborX="2331" custLinFactNeighborY="-12649"/>
      <dgm:spPr/>
    </dgm:pt>
    <dgm:pt modelId="{6C670439-866D-4A4F-A82D-1140157C8A37}" type="pres">
      <dgm:prSet presAssocID="{7AF9F410-B042-4BE2-9E57-A12F506BFD54}" presName="theList" presStyleCnt="0"/>
      <dgm:spPr/>
    </dgm:pt>
    <dgm:pt modelId="{F7A8C101-8C64-4A8F-89EF-B84BB7248AFB}" type="pres">
      <dgm:prSet presAssocID="{9982FB66-F180-4EC9-A03C-769BE9CB6331}" presName="aNode" presStyleLbl="fgAcc1" presStyleIdx="0" presStyleCnt="6" custScaleX="111416">
        <dgm:presLayoutVars>
          <dgm:bulletEnabled val="1"/>
        </dgm:presLayoutVars>
      </dgm:prSet>
      <dgm:spPr/>
    </dgm:pt>
    <dgm:pt modelId="{B3DB57B3-133D-4CEF-B08D-E764507E7E8A}" type="pres">
      <dgm:prSet presAssocID="{9982FB66-F180-4EC9-A03C-769BE9CB6331}" presName="aSpace" presStyleCnt="0"/>
      <dgm:spPr/>
    </dgm:pt>
    <dgm:pt modelId="{C2EDD502-E034-4FF7-8654-6357A898C9E7}" type="pres">
      <dgm:prSet presAssocID="{E6F5D96F-29C4-4A1D-86A8-BC56B9A1E931}" presName="aNode" presStyleLbl="fgAcc1" presStyleIdx="1" presStyleCnt="6" custScaleX="111595">
        <dgm:presLayoutVars>
          <dgm:bulletEnabled val="1"/>
        </dgm:presLayoutVars>
      </dgm:prSet>
      <dgm:spPr/>
    </dgm:pt>
    <dgm:pt modelId="{9328F7F3-48FB-4A1D-B48B-590C7AF4F1BE}" type="pres">
      <dgm:prSet presAssocID="{E6F5D96F-29C4-4A1D-86A8-BC56B9A1E931}" presName="aSpace" presStyleCnt="0"/>
      <dgm:spPr/>
    </dgm:pt>
    <dgm:pt modelId="{9BDED5AB-8AC3-4508-85EC-50124A6BE93C}" type="pres">
      <dgm:prSet presAssocID="{5FA6CFB5-0A73-401A-97F3-157ECA7646EF}" presName="aNode" presStyleLbl="fgAcc1" presStyleIdx="2" presStyleCnt="6" custScaleX="112611">
        <dgm:presLayoutVars>
          <dgm:bulletEnabled val="1"/>
        </dgm:presLayoutVars>
      </dgm:prSet>
      <dgm:spPr/>
    </dgm:pt>
    <dgm:pt modelId="{9C861ADA-31BC-4CB4-A2CA-EACAA6D6E881}" type="pres">
      <dgm:prSet presAssocID="{5FA6CFB5-0A73-401A-97F3-157ECA7646EF}" presName="aSpace" presStyleCnt="0"/>
      <dgm:spPr/>
    </dgm:pt>
    <dgm:pt modelId="{5D16DDC1-9EBF-4FCA-ABA5-AA223ACA4007}" type="pres">
      <dgm:prSet presAssocID="{FCA2FB6C-EA36-4B85-B679-FFCDB0D6E18B}" presName="aNode" presStyleLbl="fgAcc1" presStyleIdx="3" presStyleCnt="6" custScaleX="111924">
        <dgm:presLayoutVars>
          <dgm:bulletEnabled val="1"/>
        </dgm:presLayoutVars>
      </dgm:prSet>
      <dgm:spPr/>
    </dgm:pt>
    <dgm:pt modelId="{4D5F570E-76F1-427E-AA5D-2B2AB0BFF29D}" type="pres">
      <dgm:prSet presAssocID="{FCA2FB6C-EA36-4B85-B679-FFCDB0D6E18B}" presName="aSpace" presStyleCnt="0"/>
      <dgm:spPr/>
    </dgm:pt>
    <dgm:pt modelId="{0203192B-EB16-4585-AA1C-885E099097B2}" type="pres">
      <dgm:prSet presAssocID="{C3C387AA-06C7-414C-9646-8473F0F6ABA0}" presName="aNode" presStyleLbl="fgAcc1" presStyleIdx="4" presStyleCnt="6" custScaleX="110728">
        <dgm:presLayoutVars>
          <dgm:bulletEnabled val="1"/>
        </dgm:presLayoutVars>
      </dgm:prSet>
      <dgm:spPr/>
    </dgm:pt>
    <dgm:pt modelId="{B2DC48C7-BC79-4836-BB05-D9776DE6B92C}" type="pres">
      <dgm:prSet presAssocID="{C3C387AA-06C7-414C-9646-8473F0F6ABA0}" presName="aSpace" presStyleCnt="0"/>
      <dgm:spPr/>
    </dgm:pt>
    <dgm:pt modelId="{DC56BB5C-E4A0-4283-A8BF-1B9B988D2A70}" type="pres">
      <dgm:prSet presAssocID="{1715C511-570D-416B-B34A-E90D97121604}" presName="aNode" presStyleLbl="fgAcc1" presStyleIdx="5" presStyleCnt="6" custScaleX="113119">
        <dgm:presLayoutVars>
          <dgm:bulletEnabled val="1"/>
        </dgm:presLayoutVars>
      </dgm:prSet>
      <dgm:spPr/>
    </dgm:pt>
    <dgm:pt modelId="{FE4F255E-67AF-4552-AAF7-69C9A0C368FC}" type="pres">
      <dgm:prSet presAssocID="{1715C511-570D-416B-B34A-E90D97121604}" presName="aSpace" presStyleCnt="0"/>
      <dgm:spPr/>
    </dgm:pt>
  </dgm:ptLst>
  <dgm:cxnLst>
    <dgm:cxn modelId="{D75AF31C-2022-4BAB-B65B-5182CEA82B87}" srcId="{7AF9F410-B042-4BE2-9E57-A12F506BFD54}" destId="{FCA2FB6C-EA36-4B85-B679-FFCDB0D6E18B}" srcOrd="3" destOrd="0" parTransId="{0701AA96-EF3F-4FC2-93B8-71F6759C0424}" sibTransId="{64D87366-36DE-4BD1-B334-3657D370C969}"/>
    <dgm:cxn modelId="{16583C2C-76A1-4A9C-B504-94B0FA6FA152}" type="presOf" srcId="{C3C387AA-06C7-414C-9646-8473F0F6ABA0}" destId="{0203192B-EB16-4585-AA1C-885E099097B2}" srcOrd="0" destOrd="0" presId="urn:microsoft.com/office/officeart/2005/8/layout/pyramid2"/>
    <dgm:cxn modelId="{F99D9A3D-362F-42F0-AF23-F885DAF3776A}" type="presOf" srcId="{9982FB66-F180-4EC9-A03C-769BE9CB6331}" destId="{F7A8C101-8C64-4A8F-89EF-B84BB7248AFB}" srcOrd="0" destOrd="0" presId="urn:microsoft.com/office/officeart/2005/8/layout/pyramid2"/>
    <dgm:cxn modelId="{212A716E-1C2B-4EB0-8849-24B2129935FC}" srcId="{7AF9F410-B042-4BE2-9E57-A12F506BFD54}" destId="{5FA6CFB5-0A73-401A-97F3-157ECA7646EF}" srcOrd="2" destOrd="0" parTransId="{00995BA9-3F5E-417B-9AA6-442987E79B6C}" sibTransId="{9346F703-7835-4975-97BC-CF506B2FC5CF}"/>
    <dgm:cxn modelId="{1C614184-12EE-4075-A088-7800E2F19E43}" srcId="{7AF9F410-B042-4BE2-9E57-A12F506BFD54}" destId="{C3C387AA-06C7-414C-9646-8473F0F6ABA0}" srcOrd="4" destOrd="0" parTransId="{A7CB5D2E-381F-47E8-81D7-50E513FA6E9D}" sibTransId="{0CA7E98E-E6F3-4938-8D2F-3CC0AE9FC2D3}"/>
    <dgm:cxn modelId="{BC92508B-A045-4A1D-9567-2AD84397A11C}" type="presOf" srcId="{1715C511-570D-416B-B34A-E90D97121604}" destId="{DC56BB5C-E4A0-4283-A8BF-1B9B988D2A70}" srcOrd="0" destOrd="0" presId="urn:microsoft.com/office/officeart/2005/8/layout/pyramid2"/>
    <dgm:cxn modelId="{58C0548F-BAD3-4448-9237-956AF1EAF796}" srcId="{7AF9F410-B042-4BE2-9E57-A12F506BFD54}" destId="{9982FB66-F180-4EC9-A03C-769BE9CB6331}" srcOrd="0" destOrd="0" parTransId="{79A9AEBC-D7AA-46E8-829F-B47C82195B5D}" sibTransId="{2FED2ADA-3325-439D-8040-57BFFC5E20A4}"/>
    <dgm:cxn modelId="{6FE37EC8-55F3-419C-9905-75C61EB039FE}" type="presOf" srcId="{7AF9F410-B042-4BE2-9E57-A12F506BFD54}" destId="{6F6506EA-2296-443A-9343-2ECE9E7E82D5}" srcOrd="0" destOrd="0" presId="urn:microsoft.com/office/officeart/2005/8/layout/pyramid2"/>
    <dgm:cxn modelId="{DFC07FCE-21F0-49B7-8507-EA5FFA8DBC75}" srcId="{7AF9F410-B042-4BE2-9E57-A12F506BFD54}" destId="{1715C511-570D-416B-B34A-E90D97121604}" srcOrd="5" destOrd="0" parTransId="{D26967A2-DF71-4CA0-A0AD-DA2849C9783B}" sibTransId="{911D6408-3C17-434B-B075-A785CD5714F3}"/>
    <dgm:cxn modelId="{D31EC6D2-F69A-492C-BC2B-2DF88AC39414}" type="presOf" srcId="{E6F5D96F-29C4-4A1D-86A8-BC56B9A1E931}" destId="{C2EDD502-E034-4FF7-8654-6357A898C9E7}" srcOrd="0" destOrd="0" presId="urn:microsoft.com/office/officeart/2005/8/layout/pyramid2"/>
    <dgm:cxn modelId="{CF4D6EDB-B768-4044-A8C7-9657E41F6539}" type="presOf" srcId="{5FA6CFB5-0A73-401A-97F3-157ECA7646EF}" destId="{9BDED5AB-8AC3-4508-85EC-50124A6BE93C}" srcOrd="0" destOrd="0" presId="urn:microsoft.com/office/officeart/2005/8/layout/pyramid2"/>
    <dgm:cxn modelId="{9B73AAE3-F31C-4E29-BB37-F27CDC561C7E}" srcId="{7AF9F410-B042-4BE2-9E57-A12F506BFD54}" destId="{E6F5D96F-29C4-4A1D-86A8-BC56B9A1E931}" srcOrd="1" destOrd="0" parTransId="{73F65B8C-A690-4ABD-8DDE-BD9162296337}" sibTransId="{6F09E829-D2DB-4894-B531-1E1AC17F8AC0}"/>
    <dgm:cxn modelId="{D97717F9-F1BE-489A-A2D7-71F8CE8026EF}" type="presOf" srcId="{FCA2FB6C-EA36-4B85-B679-FFCDB0D6E18B}" destId="{5D16DDC1-9EBF-4FCA-ABA5-AA223ACA4007}" srcOrd="0" destOrd="0" presId="urn:microsoft.com/office/officeart/2005/8/layout/pyramid2"/>
    <dgm:cxn modelId="{A70AF717-1992-4B00-A444-D2DDDE9383CB}" type="presParOf" srcId="{6F6506EA-2296-443A-9343-2ECE9E7E82D5}" destId="{879C5FD0-BF2D-4CA6-870B-50267ED34855}" srcOrd="0" destOrd="0" presId="urn:microsoft.com/office/officeart/2005/8/layout/pyramid2"/>
    <dgm:cxn modelId="{F55B3264-288F-42A1-B5BF-9AE66DFB2D39}" type="presParOf" srcId="{6F6506EA-2296-443A-9343-2ECE9E7E82D5}" destId="{6C670439-866D-4A4F-A82D-1140157C8A37}" srcOrd="1" destOrd="0" presId="urn:microsoft.com/office/officeart/2005/8/layout/pyramid2"/>
    <dgm:cxn modelId="{D08F18D5-0FE1-4580-8E7A-4BA9DF7D1577}" type="presParOf" srcId="{6C670439-866D-4A4F-A82D-1140157C8A37}" destId="{F7A8C101-8C64-4A8F-89EF-B84BB7248AFB}" srcOrd="0" destOrd="0" presId="urn:microsoft.com/office/officeart/2005/8/layout/pyramid2"/>
    <dgm:cxn modelId="{1A951DFA-A9F9-47A4-A62F-BE3363E9DDD5}" type="presParOf" srcId="{6C670439-866D-4A4F-A82D-1140157C8A37}" destId="{B3DB57B3-133D-4CEF-B08D-E764507E7E8A}" srcOrd="1" destOrd="0" presId="urn:microsoft.com/office/officeart/2005/8/layout/pyramid2"/>
    <dgm:cxn modelId="{84A2800A-EECB-4F3A-A967-C3C90B1C2E7E}" type="presParOf" srcId="{6C670439-866D-4A4F-A82D-1140157C8A37}" destId="{C2EDD502-E034-4FF7-8654-6357A898C9E7}" srcOrd="2" destOrd="0" presId="urn:microsoft.com/office/officeart/2005/8/layout/pyramid2"/>
    <dgm:cxn modelId="{C16E99D3-4CDE-4DAF-8DBE-D3BD16EA295A}" type="presParOf" srcId="{6C670439-866D-4A4F-A82D-1140157C8A37}" destId="{9328F7F3-48FB-4A1D-B48B-590C7AF4F1BE}" srcOrd="3" destOrd="0" presId="urn:microsoft.com/office/officeart/2005/8/layout/pyramid2"/>
    <dgm:cxn modelId="{79510A32-C668-4B9B-B2F3-E59ABD564DBE}" type="presParOf" srcId="{6C670439-866D-4A4F-A82D-1140157C8A37}" destId="{9BDED5AB-8AC3-4508-85EC-50124A6BE93C}" srcOrd="4" destOrd="0" presId="urn:microsoft.com/office/officeart/2005/8/layout/pyramid2"/>
    <dgm:cxn modelId="{00C228C2-E967-49BE-BF3B-601CE512D661}" type="presParOf" srcId="{6C670439-866D-4A4F-A82D-1140157C8A37}" destId="{9C861ADA-31BC-4CB4-A2CA-EACAA6D6E881}" srcOrd="5" destOrd="0" presId="urn:microsoft.com/office/officeart/2005/8/layout/pyramid2"/>
    <dgm:cxn modelId="{0A45A9E5-B025-46D1-B329-1A0BD58BBE88}" type="presParOf" srcId="{6C670439-866D-4A4F-A82D-1140157C8A37}" destId="{5D16DDC1-9EBF-4FCA-ABA5-AA223ACA4007}" srcOrd="6" destOrd="0" presId="urn:microsoft.com/office/officeart/2005/8/layout/pyramid2"/>
    <dgm:cxn modelId="{F46D61D5-9623-4CF8-927C-1549411EDA55}" type="presParOf" srcId="{6C670439-866D-4A4F-A82D-1140157C8A37}" destId="{4D5F570E-76F1-427E-AA5D-2B2AB0BFF29D}" srcOrd="7" destOrd="0" presId="urn:microsoft.com/office/officeart/2005/8/layout/pyramid2"/>
    <dgm:cxn modelId="{F994018A-A89D-41F1-9F8B-9AC92D365F8F}" type="presParOf" srcId="{6C670439-866D-4A4F-A82D-1140157C8A37}" destId="{0203192B-EB16-4585-AA1C-885E099097B2}" srcOrd="8" destOrd="0" presId="urn:microsoft.com/office/officeart/2005/8/layout/pyramid2"/>
    <dgm:cxn modelId="{71B22BBC-3798-4F39-9233-F3FEBDA49CE1}" type="presParOf" srcId="{6C670439-866D-4A4F-A82D-1140157C8A37}" destId="{B2DC48C7-BC79-4836-BB05-D9776DE6B92C}" srcOrd="9" destOrd="0" presId="urn:microsoft.com/office/officeart/2005/8/layout/pyramid2"/>
    <dgm:cxn modelId="{BDFB85A9-6A4D-4AAB-AF15-1CD9FF62905E}" type="presParOf" srcId="{6C670439-866D-4A4F-A82D-1140157C8A37}" destId="{DC56BB5C-E4A0-4283-A8BF-1B9B988D2A70}" srcOrd="10" destOrd="0" presId="urn:microsoft.com/office/officeart/2005/8/layout/pyramid2"/>
    <dgm:cxn modelId="{167B37A6-EE1E-4EC5-81D6-24A8801F6C02}" type="presParOf" srcId="{6C670439-866D-4A4F-A82D-1140157C8A37}" destId="{FE4F255E-67AF-4552-AAF7-69C9A0C368F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940F6-1E6F-4FB0-90D2-ECB6482D4CF9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9019F2F5-DEC5-49F6-AC74-4116E52C04EC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ATTENDANCE</a:t>
          </a:r>
        </a:p>
      </dgm:t>
    </dgm:pt>
    <dgm:pt modelId="{9C30A9E7-E5CF-4B1B-935F-035D94FA65B6}" type="parTrans" cxnId="{F743D198-6371-499C-8F35-9F1C0B3BCBFD}">
      <dgm:prSet/>
      <dgm:spPr/>
      <dgm:t>
        <a:bodyPr/>
        <a:lstStyle/>
        <a:p>
          <a:endParaRPr lang="en-IN"/>
        </a:p>
      </dgm:t>
    </dgm:pt>
    <dgm:pt modelId="{3BF2C207-080F-4A41-B143-A011DD35434B}" type="sibTrans" cxnId="{F743D198-6371-499C-8F35-9F1C0B3BCBFD}">
      <dgm:prSet/>
      <dgm:spPr/>
      <dgm:t>
        <a:bodyPr/>
        <a:lstStyle/>
        <a:p>
          <a:endParaRPr lang="en-IN"/>
        </a:p>
      </dgm:t>
    </dgm:pt>
    <dgm:pt modelId="{55054854-8680-4A37-AE37-8E40969136B2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PAYROLL GENERATION</a:t>
          </a:r>
        </a:p>
      </dgm:t>
    </dgm:pt>
    <dgm:pt modelId="{866BF64E-C4AC-472B-B193-8CDCC7A89EF4}" type="parTrans" cxnId="{993A735A-4DAD-4B1E-991C-83F09D28FCA1}">
      <dgm:prSet/>
      <dgm:spPr/>
      <dgm:t>
        <a:bodyPr/>
        <a:lstStyle/>
        <a:p>
          <a:endParaRPr lang="en-IN"/>
        </a:p>
      </dgm:t>
    </dgm:pt>
    <dgm:pt modelId="{FE79FA9C-9D23-493A-836D-ADA178B8E347}" type="sibTrans" cxnId="{993A735A-4DAD-4B1E-991C-83F09D28FCA1}">
      <dgm:prSet/>
      <dgm:spPr/>
      <dgm:t>
        <a:bodyPr/>
        <a:lstStyle/>
        <a:p>
          <a:endParaRPr lang="en-IN"/>
        </a:p>
      </dgm:t>
    </dgm:pt>
    <dgm:pt modelId="{D155763E-C0DB-450F-80B9-A4EB07926052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COMPLIANCE </a:t>
          </a:r>
        </a:p>
      </dgm:t>
    </dgm:pt>
    <dgm:pt modelId="{D7BB2477-F16F-4CDB-AF0C-D7349B20571A}" type="parTrans" cxnId="{7C368182-C740-4AA5-8525-47C34D2744A2}">
      <dgm:prSet/>
      <dgm:spPr/>
      <dgm:t>
        <a:bodyPr/>
        <a:lstStyle/>
        <a:p>
          <a:endParaRPr lang="en-IN"/>
        </a:p>
      </dgm:t>
    </dgm:pt>
    <dgm:pt modelId="{119CD5BE-E13E-4A2A-B79E-229F9EA5D69E}" type="sibTrans" cxnId="{7C368182-C740-4AA5-8525-47C34D2744A2}">
      <dgm:prSet/>
      <dgm:spPr/>
      <dgm:t>
        <a:bodyPr/>
        <a:lstStyle/>
        <a:p>
          <a:endParaRPr lang="en-IN"/>
        </a:p>
      </dgm:t>
    </dgm:pt>
    <dgm:pt modelId="{5081792A-5513-4488-9912-4F7E3803A871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SATUTORY</a:t>
          </a:r>
        </a:p>
      </dgm:t>
    </dgm:pt>
    <dgm:pt modelId="{DBC4010D-580F-423B-8B53-CBD550F285DA}" type="parTrans" cxnId="{B85DC213-DCF6-4423-91ED-D8D45A60549E}">
      <dgm:prSet/>
      <dgm:spPr/>
      <dgm:t>
        <a:bodyPr/>
        <a:lstStyle/>
        <a:p>
          <a:endParaRPr lang="en-IN"/>
        </a:p>
      </dgm:t>
    </dgm:pt>
    <dgm:pt modelId="{9DD26D79-5DBB-4036-9DC7-B6B67FB4EB71}" type="sibTrans" cxnId="{B85DC213-DCF6-4423-91ED-D8D45A60549E}">
      <dgm:prSet/>
      <dgm:spPr/>
      <dgm:t>
        <a:bodyPr/>
        <a:lstStyle/>
        <a:p>
          <a:endParaRPr lang="en-IN"/>
        </a:p>
      </dgm:t>
    </dgm:pt>
    <dgm:pt modelId="{0A20CD6E-152F-4388-B823-04E3BC14F246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SCALE</a:t>
          </a:r>
          <a:endParaRPr lang="en-IN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83851-1C06-4C50-9F18-0DA010896843}" type="parTrans" cxnId="{FE4514CE-598A-43B5-86C1-0D6AA0B3780E}">
      <dgm:prSet/>
      <dgm:spPr/>
      <dgm:t>
        <a:bodyPr/>
        <a:lstStyle/>
        <a:p>
          <a:endParaRPr lang="en-IN"/>
        </a:p>
      </dgm:t>
    </dgm:pt>
    <dgm:pt modelId="{77CB3584-65EC-45DF-9938-E531E8DC9ADF}" type="sibTrans" cxnId="{FE4514CE-598A-43B5-86C1-0D6AA0B3780E}">
      <dgm:prSet/>
      <dgm:spPr/>
      <dgm:t>
        <a:bodyPr/>
        <a:lstStyle/>
        <a:p>
          <a:endParaRPr lang="en-IN"/>
        </a:p>
      </dgm:t>
    </dgm:pt>
    <dgm:pt modelId="{E96E6544-3A73-45C4-A92A-F91F981D0656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MASTERS</a:t>
          </a:r>
        </a:p>
      </dgm:t>
    </dgm:pt>
    <dgm:pt modelId="{1576EBA1-C7F2-4F06-B1ED-AB8CFCCF8099}" type="parTrans" cxnId="{A105D2A4-8E26-437C-ACF5-4AD4B749C79A}">
      <dgm:prSet/>
      <dgm:spPr/>
      <dgm:t>
        <a:bodyPr/>
        <a:lstStyle/>
        <a:p>
          <a:endParaRPr lang="en-IN"/>
        </a:p>
      </dgm:t>
    </dgm:pt>
    <dgm:pt modelId="{1970B815-597D-4F6F-B4CA-23B811308A0B}" type="sibTrans" cxnId="{A105D2A4-8E26-437C-ACF5-4AD4B749C79A}">
      <dgm:prSet/>
      <dgm:spPr/>
      <dgm:t>
        <a:bodyPr/>
        <a:lstStyle/>
        <a:p>
          <a:endParaRPr lang="en-IN"/>
        </a:p>
      </dgm:t>
    </dgm:pt>
    <dgm:pt modelId="{7951C684-C760-4234-9592-B25E2FB188D8}">
      <dgm:prSet phldrT="[Text]" custT="1"/>
      <dgm:spPr/>
      <dgm:t>
        <a:bodyPr/>
        <a:lstStyle/>
        <a:p>
          <a:r>
            <a:rPr lang="en-I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REPORTS</a:t>
          </a:r>
        </a:p>
      </dgm:t>
    </dgm:pt>
    <dgm:pt modelId="{6C71DE45-8DE0-485A-B323-25F36210672D}" type="parTrans" cxnId="{8C87D835-8D04-4711-BA72-BA33B76D501E}">
      <dgm:prSet/>
      <dgm:spPr/>
      <dgm:t>
        <a:bodyPr/>
        <a:lstStyle/>
        <a:p>
          <a:endParaRPr lang="en-IN"/>
        </a:p>
      </dgm:t>
    </dgm:pt>
    <dgm:pt modelId="{CE62EE3D-CC9E-4C39-9813-E05498714825}" type="sibTrans" cxnId="{8C87D835-8D04-4711-BA72-BA33B76D501E}">
      <dgm:prSet/>
      <dgm:spPr/>
      <dgm:t>
        <a:bodyPr/>
        <a:lstStyle/>
        <a:p>
          <a:endParaRPr lang="en-IN"/>
        </a:p>
      </dgm:t>
    </dgm:pt>
    <dgm:pt modelId="{33527D80-5798-458D-8634-E34EAF71D75D}" type="pres">
      <dgm:prSet presAssocID="{C71940F6-1E6F-4FB0-90D2-ECB6482D4CF9}" presName="linear" presStyleCnt="0">
        <dgm:presLayoutVars>
          <dgm:dir/>
          <dgm:animLvl val="lvl"/>
          <dgm:resizeHandles val="exact"/>
        </dgm:presLayoutVars>
      </dgm:prSet>
      <dgm:spPr/>
    </dgm:pt>
    <dgm:pt modelId="{37F2261B-FB8E-4160-9AAB-D27849895370}" type="pres">
      <dgm:prSet presAssocID="{9019F2F5-DEC5-49F6-AC74-4116E52C04EC}" presName="parentLin" presStyleCnt="0"/>
      <dgm:spPr/>
    </dgm:pt>
    <dgm:pt modelId="{4E099F3E-4FEC-4788-9194-1909857FC11E}" type="pres">
      <dgm:prSet presAssocID="{9019F2F5-DEC5-49F6-AC74-4116E52C04EC}" presName="parentLeftMargin" presStyleLbl="node1" presStyleIdx="0" presStyleCnt="7"/>
      <dgm:spPr/>
    </dgm:pt>
    <dgm:pt modelId="{22D5D01F-8D4F-4F22-ABA9-A4DA4B56AC4E}" type="pres">
      <dgm:prSet presAssocID="{9019F2F5-DEC5-49F6-AC74-4116E52C04E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91CD04E-080E-48B0-B642-C61A6B1B8D3C}" type="pres">
      <dgm:prSet presAssocID="{9019F2F5-DEC5-49F6-AC74-4116E52C04EC}" presName="negativeSpace" presStyleCnt="0"/>
      <dgm:spPr/>
    </dgm:pt>
    <dgm:pt modelId="{FC224D64-7B6C-4EAF-815F-6110D6727398}" type="pres">
      <dgm:prSet presAssocID="{9019F2F5-DEC5-49F6-AC74-4116E52C04EC}" presName="childText" presStyleLbl="conFgAcc1" presStyleIdx="0" presStyleCnt="7">
        <dgm:presLayoutVars>
          <dgm:bulletEnabled val="1"/>
        </dgm:presLayoutVars>
      </dgm:prSet>
      <dgm:spPr/>
    </dgm:pt>
    <dgm:pt modelId="{DCF78875-ECF6-4417-BCDF-283EA74E9CE3}" type="pres">
      <dgm:prSet presAssocID="{3BF2C207-080F-4A41-B143-A011DD35434B}" presName="spaceBetweenRectangles" presStyleCnt="0"/>
      <dgm:spPr/>
    </dgm:pt>
    <dgm:pt modelId="{3588311C-8FE0-4E0D-B484-A468B41E0138}" type="pres">
      <dgm:prSet presAssocID="{55054854-8680-4A37-AE37-8E40969136B2}" presName="parentLin" presStyleCnt="0"/>
      <dgm:spPr/>
    </dgm:pt>
    <dgm:pt modelId="{100BBA3A-EDC5-4F5F-9B02-485A5F6FCBF0}" type="pres">
      <dgm:prSet presAssocID="{55054854-8680-4A37-AE37-8E40969136B2}" presName="parentLeftMargin" presStyleLbl="node1" presStyleIdx="0" presStyleCnt="7"/>
      <dgm:spPr/>
    </dgm:pt>
    <dgm:pt modelId="{56A6ABB7-938B-4474-9B73-E88DB125B380}" type="pres">
      <dgm:prSet presAssocID="{55054854-8680-4A37-AE37-8E40969136B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47766E0-7A3A-4A5D-A0F6-8E265D7410CC}" type="pres">
      <dgm:prSet presAssocID="{55054854-8680-4A37-AE37-8E40969136B2}" presName="negativeSpace" presStyleCnt="0"/>
      <dgm:spPr/>
    </dgm:pt>
    <dgm:pt modelId="{2992E58D-CA40-472F-A3D6-1347DFCBA4F3}" type="pres">
      <dgm:prSet presAssocID="{55054854-8680-4A37-AE37-8E40969136B2}" presName="childText" presStyleLbl="conFgAcc1" presStyleIdx="1" presStyleCnt="7">
        <dgm:presLayoutVars>
          <dgm:bulletEnabled val="1"/>
        </dgm:presLayoutVars>
      </dgm:prSet>
      <dgm:spPr/>
    </dgm:pt>
    <dgm:pt modelId="{3A0F9809-E508-44F6-969E-0AE3AB35F64B}" type="pres">
      <dgm:prSet presAssocID="{FE79FA9C-9D23-493A-836D-ADA178B8E347}" presName="spaceBetweenRectangles" presStyleCnt="0"/>
      <dgm:spPr/>
    </dgm:pt>
    <dgm:pt modelId="{5EA4B86F-25FC-4DD8-B698-ECAA5CEAC41F}" type="pres">
      <dgm:prSet presAssocID="{D155763E-C0DB-450F-80B9-A4EB07926052}" presName="parentLin" presStyleCnt="0"/>
      <dgm:spPr/>
    </dgm:pt>
    <dgm:pt modelId="{85324003-AF32-4B7D-9EF5-F22FD7C454AF}" type="pres">
      <dgm:prSet presAssocID="{D155763E-C0DB-450F-80B9-A4EB07926052}" presName="parentLeftMargin" presStyleLbl="node1" presStyleIdx="1" presStyleCnt="7"/>
      <dgm:spPr/>
    </dgm:pt>
    <dgm:pt modelId="{20F122AF-72C2-4932-82E7-6B186052E63D}" type="pres">
      <dgm:prSet presAssocID="{D155763E-C0DB-450F-80B9-A4EB0792605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97309F3-2E73-44D8-964F-BC9CC2740307}" type="pres">
      <dgm:prSet presAssocID="{D155763E-C0DB-450F-80B9-A4EB07926052}" presName="negativeSpace" presStyleCnt="0"/>
      <dgm:spPr/>
    </dgm:pt>
    <dgm:pt modelId="{300B0548-B31A-4D12-ABD4-3F089548BEDF}" type="pres">
      <dgm:prSet presAssocID="{D155763E-C0DB-450F-80B9-A4EB07926052}" presName="childText" presStyleLbl="conFgAcc1" presStyleIdx="2" presStyleCnt="7">
        <dgm:presLayoutVars>
          <dgm:bulletEnabled val="1"/>
        </dgm:presLayoutVars>
      </dgm:prSet>
      <dgm:spPr/>
    </dgm:pt>
    <dgm:pt modelId="{081902BD-AC3D-48DC-A788-A3A1090D3375}" type="pres">
      <dgm:prSet presAssocID="{119CD5BE-E13E-4A2A-B79E-229F9EA5D69E}" presName="spaceBetweenRectangles" presStyleCnt="0"/>
      <dgm:spPr/>
    </dgm:pt>
    <dgm:pt modelId="{68F0520A-ED16-4FD7-84C7-03C813ABE13E}" type="pres">
      <dgm:prSet presAssocID="{5081792A-5513-4488-9912-4F7E3803A871}" presName="parentLin" presStyleCnt="0"/>
      <dgm:spPr/>
    </dgm:pt>
    <dgm:pt modelId="{5BA08815-5758-408B-B186-926A90A26649}" type="pres">
      <dgm:prSet presAssocID="{5081792A-5513-4488-9912-4F7E3803A871}" presName="parentLeftMargin" presStyleLbl="node1" presStyleIdx="2" presStyleCnt="7"/>
      <dgm:spPr/>
    </dgm:pt>
    <dgm:pt modelId="{6B5829AE-117F-4BF5-9FF6-11DCEB041D49}" type="pres">
      <dgm:prSet presAssocID="{5081792A-5513-4488-9912-4F7E3803A87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5EF93BF-A6D9-4964-BCCA-7BD5A30B8C1E}" type="pres">
      <dgm:prSet presAssocID="{5081792A-5513-4488-9912-4F7E3803A871}" presName="negativeSpace" presStyleCnt="0"/>
      <dgm:spPr/>
    </dgm:pt>
    <dgm:pt modelId="{404A83AC-40DE-4506-BBDB-258217E92648}" type="pres">
      <dgm:prSet presAssocID="{5081792A-5513-4488-9912-4F7E3803A871}" presName="childText" presStyleLbl="conFgAcc1" presStyleIdx="3" presStyleCnt="7">
        <dgm:presLayoutVars>
          <dgm:bulletEnabled val="1"/>
        </dgm:presLayoutVars>
      </dgm:prSet>
      <dgm:spPr/>
    </dgm:pt>
    <dgm:pt modelId="{468889A4-6C92-400E-97B7-1BDA4B146CDF}" type="pres">
      <dgm:prSet presAssocID="{9DD26D79-5DBB-4036-9DC7-B6B67FB4EB71}" presName="spaceBetweenRectangles" presStyleCnt="0"/>
      <dgm:spPr/>
    </dgm:pt>
    <dgm:pt modelId="{1C78853B-59C1-4838-8884-DF503DE5D2C0}" type="pres">
      <dgm:prSet presAssocID="{0A20CD6E-152F-4388-B823-04E3BC14F246}" presName="parentLin" presStyleCnt="0"/>
      <dgm:spPr/>
    </dgm:pt>
    <dgm:pt modelId="{D0F36A0E-158C-4D12-943E-7C26532B1164}" type="pres">
      <dgm:prSet presAssocID="{0A20CD6E-152F-4388-B823-04E3BC14F246}" presName="parentLeftMargin" presStyleLbl="node1" presStyleIdx="3" presStyleCnt="7"/>
      <dgm:spPr/>
    </dgm:pt>
    <dgm:pt modelId="{6D3D27FC-8FF2-440E-9C8C-430789C24706}" type="pres">
      <dgm:prSet presAssocID="{0A20CD6E-152F-4388-B823-04E3BC14F24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66B1B0-C8BB-41F9-86E7-FD2B2E0CD0E8}" type="pres">
      <dgm:prSet presAssocID="{0A20CD6E-152F-4388-B823-04E3BC14F246}" presName="negativeSpace" presStyleCnt="0"/>
      <dgm:spPr/>
    </dgm:pt>
    <dgm:pt modelId="{9F81C1FD-6CD6-4127-8439-7937A35AF87E}" type="pres">
      <dgm:prSet presAssocID="{0A20CD6E-152F-4388-B823-04E3BC14F246}" presName="childText" presStyleLbl="conFgAcc1" presStyleIdx="4" presStyleCnt="7">
        <dgm:presLayoutVars>
          <dgm:bulletEnabled val="1"/>
        </dgm:presLayoutVars>
      </dgm:prSet>
      <dgm:spPr/>
    </dgm:pt>
    <dgm:pt modelId="{F1882398-DB7F-4AC7-998B-2EEB37D85427}" type="pres">
      <dgm:prSet presAssocID="{77CB3584-65EC-45DF-9938-E531E8DC9ADF}" presName="spaceBetweenRectangles" presStyleCnt="0"/>
      <dgm:spPr/>
    </dgm:pt>
    <dgm:pt modelId="{3AD0D5D3-F575-4C87-8B29-2A8182AFC496}" type="pres">
      <dgm:prSet presAssocID="{E96E6544-3A73-45C4-A92A-F91F981D0656}" presName="parentLin" presStyleCnt="0"/>
      <dgm:spPr/>
    </dgm:pt>
    <dgm:pt modelId="{85601A78-C31C-4761-909A-4249EBABE2F5}" type="pres">
      <dgm:prSet presAssocID="{E96E6544-3A73-45C4-A92A-F91F981D0656}" presName="parentLeftMargin" presStyleLbl="node1" presStyleIdx="4" presStyleCnt="7"/>
      <dgm:spPr/>
    </dgm:pt>
    <dgm:pt modelId="{003ED90A-A5CF-4744-8CE2-DE8F7C7A8AB0}" type="pres">
      <dgm:prSet presAssocID="{E96E6544-3A73-45C4-A92A-F91F981D065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CEDD5DF-BCDD-4D66-BD6A-B85B1971ADE6}" type="pres">
      <dgm:prSet presAssocID="{E96E6544-3A73-45C4-A92A-F91F981D0656}" presName="negativeSpace" presStyleCnt="0"/>
      <dgm:spPr/>
    </dgm:pt>
    <dgm:pt modelId="{672262BF-2F27-4582-B306-2C217FC0BEDA}" type="pres">
      <dgm:prSet presAssocID="{E96E6544-3A73-45C4-A92A-F91F981D0656}" presName="childText" presStyleLbl="conFgAcc1" presStyleIdx="5" presStyleCnt="7">
        <dgm:presLayoutVars>
          <dgm:bulletEnabled val="1"/>
        </dgm:presLayoutVars>
      </dgm:prSet>
      <dgm:spPr/>
    </dgm:pt>
    <dgm:pt modelId="{4071ED72-EEFD-420D-9B0D-6F4AEF00FEBC}" type="pres">
      <dgm:prSet presAssocID="{1970B815-597D-4F6F-B4CA-23B811308A0B}" presName="spaceBetweenRectangles" presStyleCnt="0"/>
      <dgm:spPr/>
    </dgm:pt>
    <dgm:pt modelId="{D5C4C29E-6771-4CF8-9AB8-236E268861DF}" type="pres">
      <dgm:prSet presAssocID="{7951C684-C760-4234-9592-B25E2FB188D8}" presName="parentLin" presStyleCnt="0"/>
      <dgm:spPr/>
    </dgm:pt>
    <dgm:pt modelId="{0A813543-FC43-40DE-A599-E918CB606F9A}" type="pres">
      <dgm:prSet presAssocID="{7951C684-C760-4234-9592-B25E2FB188D8}" presName="parentLeftMargin" presStyleLbl="node1" presStyleIdx="5" presStyleCnt="7"/>
      <dgm:spPr/>
    </dgm:pt>
    <dgm:pt modelId="{CE9BBF59-B1FC-4E0C-A052-3D66D314B479}" type="pres">
      <dgm:prSet presAssocID="{7951C684-C760-4234-9592-B25E2FB188D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7F36924-EA99-497B-9E36-44A743881A27}" type="pres">
      <dgm:prSet presAssocID="{7951C684-C760-4234-9592-B25E2FB188D8}" presName="negativeSpace" presStyleCnt="0"/>
      <dgm:spPr/>
    </dgm:pt>
    <dgm:pt modelId="{A381E0C0-6EE7-462A-8C36-1BB1C3E7362C}" type="pres">
      <dgm:prSet presAssocID="{7951C684-C760-4234-9592-B25E2FB188D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85DC213-DCF6-4423-91ED-D8D45A60549E}" srcId="{C71940F6-1E6F-4FB0-90D2-ECB6482D4CF9}" destId="{5081792A-5513-4488-9912-4F7E3803A871}" srcOrd="3" destOrd="0" parTransId="{DBC4010D-580F-423B-8B53-CBD550F285DA}" sibTransId="{9DD26D79-5DBB-4036-9DC7-B6B67FB4EB71}"/>
    <dgm:cxn modelId="{9F249C18-52E8-4E8C-90F7-948D7A787A0B}" type="presOf" srcId="{5081792A-5513-4488-9912-4F7E3803A871}" destId="{5BA08815-5758-408B-B186-926A90A26649}" srcOrd="0" destOrd="0" presId="urn:microsoft.com/office/officeart/2005/8/layout/list1"/>
    <dgm:cxn modelId="{45CE5C1D-C3C2-4371-934C-4B2F9D66B5A8}" type="presOf" srcId="{0A20CD6E-152F-4388-B823-04E3BC14F246}" destId="{6D3D27FC-8FF2-440E-9C8C-430789C24706}" srcOrd="1" destOrd="0" presId="urn:microsoft.com/office/officeart/2005/8/layout/list1"/>
    <dgm:cxn modelId="{9714E11D-9098-4BC0-98E8-090C15F88E09}" type="presOf" srcId="{D155763E-C0DB-450F-80B9-A4EB07926052}" destId="{20F122AF-72C2-4932-82E7-6B186052E63D}" srcOrd="1" destOrd="0" presId="urn:microsoft.com/office/officeart/2005/8/layout/list1"/>
    <dgm:cxn modelId="{8C87D835-8D04-4711-BA72-BA33B76D501E}" srcId="{C71940F6-1E6F-4FB0-90D2-ECB6482D4CF9}" destId="{7951C684-C760-4234-9592-B25E2FB188D8}" srcOrd="6" destOrd="0" parTransId="{6C71DE45-8DE0-485A-B323-25F36210672D}" sibTransId="{CE62EE3D-CC9E-4C39-9813-E05498714825}"/>
    <dgm:cxn modelId="{7518C472-D38C-4539-A4E2-CF4260E0958A}" type="presOf" srcId="{9019F2F5-DEC5-49F6-AC74-4116E52C04EC}" destId="{4E099F3E-4FEC-4788-9194-1909857FC11E}" srcOrd="0" destOrd="0" presId="urn:microsoft.com/office/officeart/2005/8/layout/list1"/>
    <dgm:cxn modelId="{89904E54-9EED-4C70-8661-A9695E48DCC2}" type="presOf" srcId="{55054854-8680-4A37-AE37-8E40969136B2}" destId="{100BBA3A-EDC5-4F5F-9B02-485A5F6FCBF0}" srcOrd="0" destOrd="0" presId="urn:microsoft.com/office/officeart/2005/8/layout/list1"/>
    <dgm:cxn modelId="{336AB759-693F-4617-93C2-D2D36068D17D}" type="presOf" srcId="{0A20CD6E-152F-4388-B823-04E3BC14F246}" destId="{D0F36A0E-158C-4D12-943E-7C26532B1164}" srcOrd="0" destOrd="0" presId="urn:microsoft.com/office/officeart/2005/8/layout/list1"/>
    <dgm:cxn modelId="{993A735A-4DAD-4B1E-991C-83F09D28FCA1}" srcId="{C71940F6-1E6F-4FB0-90D2-ECB6482D4CF9}" destId="{55054854-8680-4A37-AE37-8E40969136B2}" srcOrd="1" destOrd="0" parTransId="{866BF64E-C4AC-472B-B193-8CDCC7A89EF4}" sibTransId="{FE79FA9C-9D23-493A-836D-ADA178B8E347}"/>
    <dgm:cxn modelId="{7C368182-C740-4AA5-8525-47C34D2744A2}" srcId="{C71940F6-1E6F-4FB0-90D2-ECB6482D4CF9}" destId="{D155763E-C0DB-450F-80B9-A4EB07926052}" srcOrd="2" destOrd="0" parTransId="{D7BB2477-F16F-4CDB-AF0C-D7349B20571A}" sibTransId="{119CD5BE-E13E-4A2A-B79E-229F9EA5D69E}"/>
    <dgm:cxn modelId="{14559090-59F1-450F-A3DE-E79BBC6F73AF}" type="presOf" srcId="{7951C684-C760-4234-9592-B25E2FB188D8}" destId="{CE9BBF59-B1FC-4E0C-A052-3D66D314B479}" srcOrd="1" destOrd="0" presId="urn:microsoft.com/office/officeart/2005/8/layout/list1"/>
    <dgm:cxn modelId="{37071891-9280-4AEA-A9A8-5E4506F3CBAD}" type="presOf" srcId="{55054854-8680-4A37-AE37-8E40969136B2}" destId="{56A6ABB7-938B-4474-9B73-E88DB125B380}" srcOrd="1" destOrd="0" presId="urn:microsoft.com/office/officeart/2005/8/layout/list1"/>
    <dgm:cxn modelId="{F743D198-6371-499C-8F35-9F1C0B3BCBFD}" srcId="{C71940F6-1E6F-4FB0-90D2-ECB6482D4CF9}" destId="{9019F2F5-DEC5-49F6-AC74-4116E52C04EC}" srcOrd="0" destOrd="0" parTransId="{9C30A9E7-E5CF-4B1B-935F-035D94FA65B6}" sibTransId="{3BF2C207-080F-4A41-B143-A011DD35434B}"/>
    <dgm:cxn modelId="{A105D2A4-8E26-437C-ACF5-4AD4B749C79A}" srcId="{C71940F6-1E6F-4FB0-90D2-ECB6482D4CF9}" destId="{E96E6544-3A73-45C4-A92A-F91F981D0656}" srcOrd="5" destOrd="0" parTransId="{1576EBA1-C7F2-4F06-B1ED-AB8CFCCF8099}" sibTransId="{1970B815-597D-4F6F-B4CA-23B811308A0B}"/>
    <dgm:cxn modelId="{FA2FAAA9-77F6-4BC8-8192-9CE31E256039}" type="presOf" srcId="{E96E6544-3A73-45C4-A92A-F91F981D0656}" destId="{85601A78-C31C-4761-909A-4249EBABE2F5}" srcOrd="0" destOrd="0" presId="urn:microsoft.com/office/officeart/2005/8/layout/list1"/>
    <dgm:cxn modelId="{91F0E1AD-2E74-4999-9CA3-1B6262EFF3E4}" type="presOf" srcId="{7951C684-C760-4234-9592-B25E2FB188D8}" destId="{0A813543-FC43-40DE-A599-E918CB606F9A}" srcOrd="0" destOrd="0" presId="urn:microsoft.com/office/officeart/2005/8/layout/list1"/>
    <dgm:cxn modelId="{FE4514CE-598A-43B5-86C1-0D6AA0B3780E}" srcId="{C71940F6-1E6F-4FB0-90D2-ECB6482D4CF9}" destId="{0A20CD6E-152F-4388-B823-04E3BC14F246}" srcOrd="4" destOrd="0" parTransId="{3AC83851-1C06-4C50-9F18-0DA010896843}" sibTransId="{77CB3584-65EC-45DF-9938-E531E8DC9ADF}"/>
    <dgm:cxn modelId="{007920DC-055F-42DB-955E-3A5A3890BC3E}" type="presOf" srcId="{C71940F6-1E6F-4FB0-90D2-ECB6482D4CF9}" destId="{33527D80-5798-458D-8634-E34EAF71D75D}" srcOrd="0" destOrd="0" presId="urn:microsoft.com/office/officeart/2005/8/layout/list1"/>
    <dgm:cxn modelId="{F7A429DD-7BC4-442F-A0C8-15267F1304F8}" type="presOf" srcId="{D155763E-C0DB-450F-80B9-A4EB07926052}" destId="{85324003-AF32-4B7D-9EF5-F22FD7C454AF}" srcOrd="0" destOrd="0" presId="urn:microsoft.com/office/officeart/2005/8/layout/list1"/>
    <dgm:cxn modelId="{522463DD-4652-4D8E-B31B-7BAD6327E0AA}" type="presOf" srcId="{9019F2F5-DEC5-49F6-AC74-4116E52C04EC}" destId="{22D5D01F-8D4F-4F22-ABA9-A4DA4B56AC4E}" srcOrd="1" destOrd="0" presId="urn:microsoft.com/office/officeart/2005/8/layout/list1"/>
    <dgm:cxn modelId="{607E2EE6-2505-444A-81F0-1541C3DA4B9F}" type="presOf" srcId="{E96E6544-3A73-45C4-A92A-F91F981D0656}" destId="{003ED90A-A5CF-4744-8CE2-DE8F7C7A8AB0}" srcOrd="1" destOrd="0" presId="urn:microsoft.com/office/officeart/2005/8/layout/list1"/>
    <dgm:cxn modelId="{C1A789EF-4FD2-4D8D-A4D6-8FAA076B0062}" type="presOf" srcId="{5081792A-5513-4488-9912-4F7E3803A871}" destId="{6B5829AE-117F-4BF5-9FF6-11DCEB041D49}" srcOrd="1" destOrd="0" presId="urn:microsoft.com/office/officeart/2005/8/layout/list1"/>
    <dgm:cxn modelId="{DBA931AC-6A49-4B8A-B505-D838DBBECE85}" type="presParOf" srcId="{33527D80-5798-458D-8634-E34EAF71D75D}" destId="{37F2261B-FB8E-4160-9AAB-D27849895370}" srcOrd="0" destOrd="0" presId="urn:microsoft.com/office/officeart/2005/8/layout/list1"/>
    <dgm:cxn modelId="{0EB44AF4-C636-4335-A9D0-174CE5364F2A}" type="presParOf" srcId="{37F2261B-FB8E-4160-9AAB-D27849895370}" destId="{4E099F3E-4FEC-4788-9194-1909857FC11E}" srcOrd="0" destOrd="0" presId="urn:microsoft.com/office/officeart/2005/8/layout/list1"/>
    <dgm:cxn modelId="{AFC36FF6-FF18-4467-93B4-9CD874A8E168}" type="presParOf" srcId="{37F2261B-FB8E-4160-9AAB-D27849895370}" destId="{22D5D01F-8D4F-4F22-ABA9-A4DA4B56AC4E}" srcOrd="1" destOrd="0" presId="urn:microsoft.com/office/officeart/2005/8/layout/list1"/>
    <dgm:cxn modelId="{1C47DACF-1A64-45A7-A387-8B963D9061E1}" type="presParOf" srcId="{33527D80-5798-458D-8634-E34EAF71D75D}" destId="{A91CD04E-080E-48B0-B642-C61A6B1B8D3C}" srcOrd="1" destOrd="0" presId="urn:microsoft.com/office/officeart/2005/8/layout/list1"/>
    <dgm:cxn modelId="{B34E60D3-BC0B-4492-89B2-70436D50C088}" type="presParOf" srcId="{33527D80-5798-458D-8634-E34EAF71D75D}" destId="{FC224D64-7B6C-4EAF-815F-6110D6727398}" srcOrd="2" destOrd="0" presId="urn:microsoft.com/office/officeart/2005/8/layout/list1"/>
    <dgm:cxn modelId="{6A1A0C99-C15D-4A36-8E8A-F1B6B7C12C55}" type="presParOf" srcId="{33527D80-5798-458D-8634-E34EAF71D75D}" destId="{DCF78875-ECF6-4417-BCDF-283EA74E9CE3}" srcOrd="3" destOrd="0" presId="urn:microsoft.com/office/officeart/2005/8/layout/list1"/>
    <dgm:cxn modelId="{DBE9628E-9973-4876-BF24-BB320595BFB2}" type="presParOf" srcId="{33527D80-5798-458D-8634-E34EAF71D75D}" destId="{3588311C-8FE0-4E0D-B484-A468B41E0138}" srcOrd="4" destOrd="0" presId="urn:microsoft.com/office/officeart/2005/8/layout/list1"/>
    <dgm:cxn modelId="{7EA73405-46D3-4C73-B47A-43D1F7C0255E}" type="presParOf" srcId="{3588311C-8FE0-4E0D-B484-A468B41E0138}" destId="{100BBA3A-EDC5-4F5F-9B02-485A5F6FCBF0}" srcOrd="0" destOrd="0" presId="urn:microsoft.com/office/officeart/2005/8/layout/list1"/>
    <dgm:cxn modelId="{3A4A0A86-F1E2-42B3-B9CB-3F07BD4E965F}" type="presParOf" srcId="{3588311C-8FE0-4E0D-B484-A468B41E0138}" destId="{56A6ABB7-938B-4474-9B73-E88DB125B380}" srcOrd="1" destOrd="0" presId="urn:microsoft.com/office/officeart/2005/8/layout/list1"/>
    <dgm:cxn modelId="{83AFA252-DA45-4540-B006-ED154A3E6B42}" type="presParOf" srcId="{33527D80-5798-458D-8634-E34EAF71D75D}" destId="{747766E0-7A3A-4A5D-A0F6-8E265D7410CC}" srcOrd="5" destOrd="0" presId="urn:microsoft.com/office/officeart/2005/8/layout/list1"/>
    <dgm:cxn modelId="{FDF6F289-AD6A-4577-AF35-90991AA0B918}" type="presParOf" srcId="{33527D80-5798-458D-8634-E34EAF71D75D}" destId="{2992E58D-CA40-472F-A3D6-1347DFCBA4F3}" srcOrd="6" destOrd="0" presId="urn:microsoft.com/office/officeart/2005/8/layout/list1"/>
    <dgm:cxn modelId="{88FFCBA4-3B84-4B1C-935E-A9CD4D91D9CB}" type="presParOf" srcId="{33527D80-5798-458D-8634-E34EAF71D75D}" destId="{3A0F9809-E508-44F6-969E-0AE3AB35F64B}" srcOrd="7" destOrd="0" presId="urn:microsoft.com/office/officeart/2005/8/layout/list1"/>
    <dgm:cxn modelId="{B49CD3D1-6828-464B-BE30-5C714B9F0AB9}" type="presParOf" srcId="{33527D80-5798-458D-8634-E34EAF71D75D}" destId="{5EA4B86F-25FC-4DD8-B698-ECAA5CEAC41F}" srcOrd="8" destOrd="0" presId="urn:microsoft.com/office/officeart/2005/8/layout/list1"/>
    <dgm:cxn modelId="{06736F68-AE82-401E-97B3-401DCA7E1751}" type="presParOf" srcId="{5EA4B86F-25FC-4DD8-B698-ECAA5CEAC41F}" destId="{85324003-AF32-4B7D-9EF5-F22FD7C454AF}" srcOrd="0" destOrd="0" presId="urn:microsoft.com/office/officeart/2005/8/layout/list1"/>
    <dgm:cxn modelId="{686CB180-E80B-458F-8668-74727E9E4526}" type="presParOf" srcId="{5EA4B86F-25FC-4DD8-B698-ECAA5CEAC41F}" destId="{20F122AF-72C2-4932-82E7-6B186052E63D}" srcOrd="1" destOrd="0" presId="urn:microsoft.com/office/officeart/2005/8/layout/list1"/>
    <dgm:cxn modelId="{4FC56356-8A39-438F-8DF4-B449ABA7DF75}" type="presParOf" srcId="{33527D80-5798-458D-8634-E34EAF71D75D}" destId="{797309F3-2E73-44D8-964F-BC9CC2740307}" srcOrd="9" destOrd="0" presId="urn:microsoft.com/office/officeart/2005/8/layout/list1"/>
    <dgm:cxn modelId="{48D78CD6-E191-4FB7-B90F-AC6A9A3EB06F}" type="presParOf" srcId="{33527D80-5798-458D-8634-E34EAF71D75D}" destId="{300B0548-B31A-4D12-ABD4-3F089548BEDF}" srcOrd="10" destOrd="0" presId="urn:microsoft.com/office/officeart/2005/8/layout/list1"/>
    <dgm:cxn modelId="{B89DFD30-156D-43AC-9271-8526DA0B83D0}" type="presParOf" srcId="{33527D80-5798-458D-8634-E34EAF71D75D}" destId="{081902BD-AC3D-48DC-A788-A3A1090D3375}" srcOrd="11" destOrd="0" presId="urn:microsoft.com/office/officeart/2005/8/layout/list1"/>
    <dgm:cxn modelId="{CE5006EC-EF24-411A-8328-F77120728BE1}" type="presParOf" srcId="{33527D80-5798-458D-8634-E34EAF71D75D}" destId="{68F0520A-ED16-4FD7-84C7-03C813ABE13E}" srcOrd="12" destOrd="0" presId="urn:microsoft.com/office/officeart/2005/8/layout/list1"/>
    <dgm:cxn modelId="{72B845ED-3D1B-440F-929F-CBC082F66B06}" type="presParOf" srcId="{68F0520A-ED16-4FD7-84C7-03C813ABE13E}" destId="{5BA08815-5758-408B-B186-926A90A26649}" srcOrd="0" destOrd="0" presId="urn:microsoft.com/office/officeart/2005/8/layout/list1"/>
    <dgm:cxn modelId="{5432E3E6-21A4-4F0F-803D-3CF5C231F9FC}" type="presParOf" srcId="{68F0520A-ED16-4FD7-84C7-03C813ABE13E}" destId="{6B5829AE-117F-4BF5-9FF6-11DCEB041D49}" srcOrd="1" destOrd="0" presId="urn:microsoft.com/office/officeart/2005/8/layout/list1"/>
    <dgm:cxn modelId="{C1B9BBD6-81BE-4CFE-BCE3-10BFC65FB35F}" type="presParOf" srcId="{33527D80-5798-458D-8634-E34EAF71D75D}" destId="{75EF93BF-A6D9-4964-BCCA-7BD5A30B8C1E}" srcOrd="13" destOrd="0" presId="urn:microsoft.com/office/officeart/2005/8/layout/list1"/>
    <dgm:cxn modelId="{975239AE-E4C6-4429-BA4D-C72D902D2926}" type="presParOf" srcId="{33527D80-5798-458D-8634-E34EAF71D75D}" destId="{404A83AC-40DE-4506-BBDB-258217E92648}" srcOrd="14" destOrd="0" presId="urn:microsoft.com/office/officeart/2005/8/layout/list1"/>
    <dgm:cxn modelId="{10C482E2-7FD3-436F-9116-798EC33F4632}" type="presParOf" srcId="{33527D80-5798-458D-8634-E34EAF71D75D}" destId="{468889A4-6C92-400E-97B7-1BDA4B146CDF}" srcOrd="15" destOrd="0" presId="urn:microsoft.com/office/officeart/2005/8/layout/list1"/>
    <dgm:cxn modelId="{1731D57F-67EF-4427-98B4-D919190C5DD7}" type="presParOf" srcId="{33527D80-5798-458D-8634-E34EAF71D75D}" destId="{1C78853B-59C1-4838-8884-DF503DE5D2C0}" srcOrd="16" destOrd="0" presId="urn:microsoft.com/office/officeart/2005/8/layout/list1"/>
    <dgm:cxn modelId="{5A0D717A-B23C-493B-B643-9F7D61BA877B}" type="presParOf" srcId="{1C78853B-59C1-4838-8884-DF503DE5D2C0}" destId="{D0F36A0E-158C-4D12-943E-7C26532B1164}" srcOrd="0" destOrd="0" presId="urn:microsoft.com/office/officeart/2005/8/layout/list1"/>
    <dgm:cxn modelId="{A4C8F4C2-C526-4F4B-8CEA-FCDDB60D9848}" type="presParOf" srcId="{1C78853B-59C1-4838-8884-DF503DE5D2C0}" destId="{6D3D27FC-8FF2-440E-9C8C-430789C24706}" srcOrd="1" destOrd="0" presId="urn:microsoft.com/office/officeart/2005/8/layout/list1"/>
    <dgm:cxn modelId="{54DC99BF-854D-471E-AA23-81CAEA7D421A}" type="presParOf" srcId="{33527D80-5798-458D-8634-E34EAF71D75D}" destId="{BC66B1B0-C8BB-41F9-86E7-FD2B2E0CD0E8}" srcOrd="17" destOrd="0" presId="urn:microsoft.com/office/officeart/2005/8/layout/list1"/>
    <dgm:cxn modelId="{7E8FBB30-6716-439E-BD67-926375678A51}" type="presParOf" srcId="{33527D80-5798-458D-8634-E34EAF71D75D}" destId="{9F81C1FD-6CD6-4127-8439-7937A35AF87E}" srcOrd="18" destOrd="0" presId="urn:microsoft.com/office/officeart/2005/8/layout/list1"/>
    <dgm:cxn modelId="{A0890362-897B-4599-8FD1-BA47EB18EC8E}" type="presParOf" srcId="{33527D80-5798-458D-8634-E34EAF71D75D}" destId="{F1882398-DB7F-4AC7-998B-2EEB37D85427}" srcOrd="19" destOrd="0" presId="urn:microsoft.com/office/officeart/2005/8/layout/list1"/>
    <dgm:cxn modelId="{AF38F4EF-24F6-4633-AC22-BCE92707BE62}" type="presParOf" srcId="{33527D80-5798-458D-8634-E34EAF71D75D}" destId="{3AD0D5D3-F575-4C87-8B29-2A8182AFC496}" srcOrd="20" destOrd="0" presId="urn:microsoft.com/office/officeart/2005/8/layout/list1"/>
    <dgm:cxn modelId="{2A8756CC-D5CD-49F0-9D78-B039E6B1D9B5}" type="presParOf" srcId="{3AD0D5D3-F575-4C87-8B29-2A8182AFC496}" destId="{85601A78-C31C-4761-909A-4249EBABE2F5}" srcOrd="0" destOrd="0" presId="urn:microsoft.com/office/officeart/2005/8/layout/list1"/>
    <dgm:cxn modelId="{B59D1D26-BC45-4718-9974-4A30002AB2C4}" type="presParOf" srcId="{3AD0D5D3-F575-4C87-8B29-2A8182AFC496}" destId="{003ED90A-A5CF-4744-8CE2-DE8F7C7A8AB0}" srcOrd="1" destOrd="0" presId="urn:microsoft.com/office/officeart/2005/8/layout/list1"/>
    <dgm:cxn modelId="{B11C845B-B5AE-4EA8-A454-310F1E51EC31}" type="presParOf" srcId="{33527D80-5798-458D-8634-E34EAF71D75D}" destId="{DCEDD5DF-BCDD-4D66-BD6A-B85B1971ADE6}" srcOrd="21" destOrd="0" presId="urn:microsoft.com/office/officeart/2005/8/layout/list1"/>
    <dgm:cxn modelId="{8423575F-88E0-4AAC-B0E9-272503FE3315}" type="presParOf" srcId="{33527D80-5798-458D-8634-E34EAF71D75D}" destId="{672262BF-2F27-4582-B306-2C217FC0BEDA}" srcOrd="22" destOrd="0" presId="urn:microsoft.com/office/officeart/2005/8/layout/list1"/>
    <dgm:cxn modelId="{5549E0A0-5628-4AF0-A41F-6D12A4648402}" type="presParOf" srcId="{33527D80-5798-458D-8634-E34EAF71D75D}" destId="{4071ED72-EEFD-420D-9B0D-6F4AEF00FEBC}" srcOrd="23" destOrd="0" presId="urn:microsoft.com/office/officeart/2005/8/layout/list1"/>
    <dgm:cxn modelId="{38AF5F94-8513-4F6A-A6EA-5D71A5624E0B}" type="presParOf" srcId="{33527D80-5798-458D-8634-E34EAF71D75D}" destId="{D5C4C29E-6771-4CF8-9AB8-236E268861DF}" srcOrd="24" destOrd="0" presId="urn:microsoft.com/office/officeart/2005/8/layout/list1"/>
    <dgm:cxn modelId="{9E457ECC-DC20-4B0B-90D5-332084AF77FF}" type="presParOf" srcId="{D5C4C29E-6771-4CF8-9AB8-236E268861DF}" destId="{0A813543-FC43-40DE-A599-E918CB606F9A}" srcOrd="0" destOrd="0" presId="urn:microsoft.com/office/officeart/2005/8/layout/list1"/>
    <dgm:cxn modelId="{7276CC77-16AC-4411-906E-9CFA2A79E175}" type="presParOf" srcId="{D5C4C29E-6771-4CF8-9AB8-236E268861DF}" destId="{CE9BBF59-B1FC-4E0C-A052-3D66D314B479}" srcOrd="1" destOrd="0" presId="urn:microsoft.com/office/officeart/2005/8/layout/list1"/>
    <dgm:cxn modelId="{71C35A6A-7080-4291-86E1-A0AE13243B7E}" type="presParOf" srcId="{33527D80-5798-458D-8634-E34EAF71D75D}" destId="{F7F36924-EA99-497B-9E36-44A743881A27}" srcOrd="25" destOrd="0" presId="urn:microsoft.com/office/officeart/2005/8/layout/list1"/>
    <dgm:cxn modelId="{FEFF9068-0A01-46D5-9ECC-8EDEC1C9CE95}" type="presParOf" srcId="{33527D80-5798-458D-8634-E34EAF71D75D}" destId="{A381E0C0-6EE7-462A-8C36-1BB1C3E7362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C5FD0-BF2D-4CA6-870B-50267ED34855}">
      <dsp:nvSpPr>
        <dsp:cNvPr id="0" name=""/>
        <dsp:cNvSpPr/>
      </dsp:nvSpPr>
      <dsp:spPr>
        <a:xfrm>
          <a:off x="593944" y="0"/>
          <a:ext cx="3314951" cy="3314951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8C101-8C64-4A8F-89EF-B84BB7248AFB}">
      <dsp:nvSpPr>
        <dsp:cNvPr id="0" name=""/>
        <dsp:cNvSpPr/>
      </dsp:nvSpPr>
      <dsp:spPr>
        <a:xfrm>
          <a:off x="2051157" y="333275"/>
          <a:ext cx="2400700" cy="392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RESOURCING</a:t>
          </a:r>
        </a:p>
      </dsp:txBody>
      <dsp:txXfrm>
        <a:off x="2070310" y="352428"/>
        <a:ext cx="2362394" cy="354049"/>
      </dsp:txXfrm>
    </dsp:sp>
    <dsp:sp modelId="{C2EDD502-E034-4FF7-8654-6357A898C9E7}">
      <dsp:nvSpPr>
        <dsp:cNvPr id="0" name=""/>
        <dsp:cNvSpPr/>
      </dsp:nvSpPr>
      <dsp:spPr>
        <a:xfrm>
          <a:off x="2049229" y="774675"/>
          <a:ext cx="2404557" cy="392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SCHEDULE INTERVIEW</a:t>
          </a:r>
        </a:p>
      </dsp:txBody>
      <dsp:txXfrm>
        <a:off x="2068382" y="793828"/>
        <a:ext cx="2366251" cy="354049"/>
      </dsp:txXfrm>
    </dsp:sp>
    <dsp:sp modelId="{9BDED5AB-8AC3-4508-85EC-50124A6BE93C}">
      <dsp:nvSpPr>
        <dsp:cNvPr id="0" name=""/>
        <dsp:cNvSpPr/>
      </dsp:nvSpPr>
      <dsp:spPr>
        <a:xfrm>
          <a:off x="2038283" y="1216075"/>
          <a:ext cx="2426449" cy="392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ONBOARDING</a:t>
          </a:r>
        </a:p>
      </dsp:txBody>
      <dsp:txXfrm>
        <a:off x="2057436" y="1235228"/>
        <a:ext cx="2388143" cy="354049"/>
      </dsp:txXfrm>
    </dsp:sp>
    <dsp:sp modelId="{5D16DDC1-9EBF-4FCA-ABA5-AA223ACA4007}">
      <dsp:nvSpPr>
        <dsp:cNvPr id="0" name=""/>
        <dsp:cNvSpPr/>
      </dsp:nvSpPr>
      <dsp:spPr>
        <a:xfrm>
          <a:off x="2045684" y="1657475"/>
          <a:ext cx="2411646" cy="392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INDUCTION</a:t>
          </a:r>
        </a:p>
      </dsp:txBody>
      <dsp:txXfrm>
        <a:off x="2064837" y="1676628"/>
        <a:ext cx="2373340" cy="354049"/>
      </dsp:txXfrm>
    </dsp:sp>
    <dsp:sp modelId="{0203192B-EB16-4585-AA1C-885E099097B2}">
      <dsp:nvSpPr>
        <dsp:cNvPr id="0" name=""/>
        <dsp:cNvSpPr/>
      </dsp:nvSpPr>
      <dsp:spPr>
        <a:xfrm>
          <a:off x="2058569" y="2098875"/>
          <a:ext cx="2385876" cy="392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TRAINING</a:t>
          </a:r>
        </a:p>
      </dsp:txBody>
      <dsp:txXfrm>
        <a:off x="2077722" y="2118028"/>
        <a:ext cx="2347570" cy="354049"/>
      </dsp:txXfrm>
    </dsp:sp>
    <dsp:sp modelId="{DC56BB5C-E4A0-4283-A8BF-1B9B988D2A70}">
      <dsp:nvSpPr>
        <dsp:cNvPr id="0" name=""/>
        <dsp:cNvSpPr/>
      </dsp:nvSpPr>
      <dsp:spPr>
        <a:xfrm>
          <a:off x="2032810" y="2540275"/>
          <a:ext cx="2437395" cy="392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LEAVE MANAGEMENT</a:t>
          </a:r>
        </a:p>
      </dsp:txBody>
      <dsp:txXfrm>
        <a:off x="2051963" y="2559428"/>
        <a:ext cx="2399089" cy="354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24D64-7B6C-4EAF-815F-6110D6727398}">
      <dsp:nvSpPr>
        <dsp:cNvPr id="0" name=""/>
        <dsp:cNvSpPr/>
      </dsp:nvSpPr>
      <dsp:spPr>
        <a:xfrm>
          <a:off x="0" y="19531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5D01F-8D4F-4F22-ABA9-A4DA4B56AC4E}">
      <dsp:nvSpPr>
        <dsp:cNvPr id="0" name=""/>
        <dsp:cNvSpPr/>
      </dsp:nvSpPr>
      <dsp:spPr>
        <a:xfrm>
          <a:off x="265090" y="1819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ATTENDANCE</a:t>
          </a:r>
        </a:p>
      </dsp:txBody>
      <dsp:txXfrm>
        <a:off x="282383" y="35490"/>
        <a:ext cx="3676676" cy="319654"/>
      </dsp:txXfrm>
    </dsp:sp>
    <dsp:sp modelId="{2992E58D-CA40-472F-A3D6-1347DFCBA4F3}">
      <dsp:nvSpPr>
        <dsp:cNvPr id="0" name=""/>
        <dsp:cNvSpPr/>
      </dsp:nvSpPr>
      <dsp:spPr>
        <a:xfrm>
          <a:off x="0" y="73963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102381"/>
              <a:satOff val="-2390"/>
              <a:lumOff val="330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6ABB7-938B-4474-9B73-E88DB125B380}">
      <dsp:nvSpPr>
        <dsp:cNvPr id="0" name=""/>
        <dsp:cNvSpPr/>
      </dsp:nvSpPr>
      <dsp:spPr>
        <a:xfrm>
          <a:off x="265090" y="56251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102381"/>
                <a:satOff val="-2390"/>
                <a:lumOff val="3301"/>
                <a:alphaOff val="0"/>
                <a:tint val="98000"/>
                <a:lumMod val="110000"/>
              </a:schemeClr>
            </a:gs>
            <a:gs pos="84000">
              <a:schemeClr val="accent3">
                <a:hueOff val="102381"/>
                <a:satOff val="-2390"/>
                <a:lumOff val="330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PAYROLL GENERATION</a:t>
          </a:r>
        </a:p>
      </dsp:txBody>
      <dsp:txXfrm>
        <a:off x="282383" y="579810"/>
        <a:ext cx="3676676" cy="319654"/>
      </dsp:txXfrm>
    </dsp:sp>
    <dsp:sp modelId="{300B0548-B31A-4D12-ABD4-3F089548BEDF}">
      <dsp:nvSpPr>
        <dsp:cNvPr id="0" name=""/>
        <dsp:cNvSpPr/>
      </dsp:nvSpPr>
      <dsp:spPr>
        <a:xfrm>
          <a:off x="0" y="128395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204763"/>
              <a:satOff val="-4780"/>
              <a:lumOff val="660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F122AF-72C2-4932-82E7-6B186052E63D}">
      <dsp:nvSpPr>
        <dsp:cNvPr id="0" name=""/>
        <dsp:cNvSpPr/>
      </dsp:nvSpPr>
      <dsp:spPr>
        <a:xfrm>
          <a:off x="265090" y="110683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204763"/>
                <a:satOff val="-4780"/>
                <a:lumOff val="6601"/>
                <a:alphaOff val="0"/>
                <a:tint val="98000"/>
                <a:lumMod val="110000"/>
              </a:schemeClr>
            </a:gs>
            <a:gs pos="84000">
              <a:schemeClr val="accent3">
                <a:hueOff val="204763"/>
                <a:satOff val="-4780"/>
                <a:lumOff val="660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COMPLIANCE </a:t>
          </a:r>
        </a:p>
      </dsp:txBody>
      <dsp:txXfrm>
        <a:off x="282383" y="1124130"/>
        <a:ext cx="3676676" cy="319654"/>
      </dsp:txXfrm>
    </dsp:sp>
    <dsp:sp modelId="{404A83AC-40DE-4506-BBDB-258217E92648}">
      <dsp:nvSpPr>
        <dsp:cNvPr id="0" name=""/>
        <dsp:cNvSpPr/>
      </dsp:nvSpPr>
      <dsp:spPr>
        <a:xfrm>
          <a:off x="0" y="182827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307144"/>
              <a:satOff val="-7170"/>
              <a:lumOff val="99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829AE-117F-4BF5-9FF6-11DCEB041D49}">
      <dsp:nvSpPr>
        <dsp:cNvPr id="0" name=""/>
        <dsp:cNvSpPr/>
      </dsp:nvSpPr>
      <dsp:spPr>
        <a:xfrm>
          <a:off x="265090" y="165115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307144"/>
                <a:satOff val="-7170"/>
                <a:lumOff val="9902"/>
                <a:alphaOff val="0"/>
                <a:tint val="98000"/>
                <a:lumMod val="110000"/>
              </a:schemeClr>
            </a:gs>
            <a:gs pos="84000">
              <a:schemeClr val="accent3">
                <a:hueOff val="307144"/>
                <a:satOff val="-7170"/>
                <a:lumOff val="990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SATUTORY</a:t>
          </a:r>
        </a:p>
      </dsp:txBody>
      <dsp:txXfrm>
        <a:off x="282383" y="1668450"/>
        <a:ext cx="3676676" cy="319654"/>
      </dsp:txXfrm>
    </dsp:sp>
    <dsp:sp modelId="{9F81C1FD-6CD6-4127-8439-7937A35AF87E}">
      <dsp:nvSpPr>
        <dsp:cNvPr id="0" name=""/>
        <dsp:cNvSpPr/>
      </dsp:nvSpPr>
      <dsp:spPr>
        <a:xfrm>
          <a:off x="0" y="237259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409526"/>
              <a:satOff val="-9560"/>
              <a:lumOff val="1320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3D27FC-8FF2-440E-9C8C-430789C24706}">
      <dsp:nvSpPr>
        <dsp:cNvPr id="0" name=""/>
        <dsp:cNvSpPr/>
      </dsp:nvSpPr>
      <dsp:spPr>
        <a:xfrm>
          <a:off x="265090" y="219547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409526"/>
                <a:satOff val="-9560"/>
                <a:lumOff val="13203"/>
                <a:alphaOff val="0"/>
                <a:tint val="98000"/>
                <a:lumMod val="110000"/>
              </a:schemeClr>
            </a:gs>
            <a:gs pos="84000">
              <a:schemeClr val="accent3">
                <a:hueOff val="409526"/>
                <a:satOff val="-9560"/>
                <a:lumOff val="1320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SCALE</a:t>
          </a:r>
          <a:endParaRPr lang="en-IN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383" y="2212770"/>
        <a:ext cx="3676676" cy="319654"/>
      </dsp:txXfrm>
    </dsp:sp>
    <dsp:sp modelId="{672262BF-2F27-4582-B306-2C217FC0BEDA}">
      <dsp:nvSpPr>
        <dsp:cNvPr id="0" name=""/>
        <dsp:cNvSpPr/>
      </dsp:nvSpPr>
      <dsp:spPr>
        <a:xfrm>
          <a:off x="0" y="291691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511907"/>
              <a:satOff val="-11950"/>
              <a:lumOff val="1650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ED90A-A5CF-4744-8CE2-DE8F7C7A8AB0}">
      <dsp:nvSpPr>
        <dsp:cNvPr id="0" name=""/>
        <dsp:cNvSpPr/>
      </dsp:nvSpPr>
      <dsp:spPr>
        <a:xfrm>
          <a:off x="265090" y="273979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511907"/>
                <a:satOff val="-11950"/>
                <a:lumOff val="16503"/>
                <a:alphaOff val="0"/>
                <a:tint val="98000"/>
                <a:lumMod val="110000"/>
              </a:schemeClr>
            </a:gs>
            <a:gs pos="84000">
              <a:schemeClr val="accent3">
                <a:hueOff val="511907"/>
                <a:satOff val="-11950"/>
                <a:lumOff val="1650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MASTERS</a:t>
          </a:r>
        </a:p>
      </dsp:txBody>
      <dsp:txXfrm>
        <a:off x="282383" y="2757090"/>
        <a:ext cx="3676676" cy="319654"/>
      </dsp:txXfrm>
    </dsp:sp>
    <dsp:sp modelId="{A381E0C0-6EE7-462A-8C36-1BB1C3E7362C}">
      <dsp:nvSpPr>
        <dsp:cNvPr id="0" name=""/>
        <dsp:cNvSpPr/>
      </dsp:nvSpPr>
      <dsp:spPr>
        <a:xfrm>
          <a:off x="0" y="3461237"/>
          <a:ext cx="53018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614289"/>
              <a:satOff val="-14340"/>
              <a:lumOff val="1980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9BBF59-B1FC-4E0C-A052-3D66D314B479}">
      <dsp:nvSpPr>
        <dsp:cNvPr id="0" name=""/>
        <dsp:cNvSpPr/>
      </dsp:nvSpPr>
      <dsp:spPr>
        <a:xfrm>
          <a:off x="265090" y="3284117"/>
          <a:ext cx="3711262" cy="354240"/>
        </a:xfrm>
        <a:prstGeom prst="roundRect">
          <a:avLst/>
        </a:prstGeom>
        <a:gradFill rotWithShape="0">
          <a:gsLst>
            <a:gs pos="0">
              <a:schemeClr val="accent3">
                <a:hueOff val="614289"/>
                <a:satOff val="-14340"/>
                <a:lumOff val="19804"/>
                <a:alphaOff val="0"/>
                <a:tint val="98000"/>
                <a:lumMod val="110000"/>
              </a:schemeClr>
            </a:gs>
            <a:gs pos="84000">
              <a:schemeClr val="accent3">
                <a:hueOff val="614289"/>
                <a:satOff val="-14340"/>
                <a:lumOff val="1980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77" tIns="0" rIns="1402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REPORTS</a:t>
          </a:r>
        </a:p>
      </dsp:txBody>
      <dsp:txXfrm>
        <a:off x="282383" y="3301410"/>
        <a:ext cx="3676676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7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00C5-0703-4222-AE46-991FF54BE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487" y="443920"/>
            <a:ext cx="7013027" cy="844810"/>
          </a:xfrm>
        </p:spPr>
        <p:txBody>
          <a:bodyPr wrap="square" tIns="144000" bIns="144000"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7184CC-B272-4C23-ACEA-6C62B7AE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6930" y="2372400"/>
            <a:ext cx="2817628" cy="21132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F2C9CC-F11A-4C4C-A544-40B36A6435E1}"/>
              </a:ext>
            </a:extLst>
          </p:cNvPr>
          <p:cNvSpPr/>
          <p:nvPr userDrawn="1"/>
        </p:nvSpPr>
        <p:spPr>
          <a:xfrm>
            <a:off x="5814795" y="498711"/>
            <a:ext cx="144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F7077A-1BEC-48FD-B241-5DDA3D626AD1}"/>
              </a:ext>
            </a:extLst>
          </p:cNvPr>
          <p:cNvSpPr/>
          <p:nvPr userDrawn="1"/>
        </p:nvSpPr>
        <p:spPr>
          <a:xfrm>
            <a:off x="6024000" y="498711"/>
            <a:ext cx="144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19D450-D128-45DE-87FA-603A6788AE3C}"/>
              </a:ext>
            </a:extLst>
          </p:cNvPr>
          <p:cNvSpPr/>
          <p:nvPr userDrawn="1"/>
        </p:nvSpPr>
        <p:spPr>
          <a:xfrm>
            <a:off x="6233205" y="498711"/>
            <a:ext cx="144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193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D4E83E-B220-4B46-AA23-A36835952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8428"/>
            <a:ext cx="12192000" cy="452845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F71E21-F492-41A4-87DD-C2C55024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487" y="443920"/>
            <a:ext cx="7013027" cy="844810"/>
          </a:xfrm>
        </p:spPr>
        <p:txBody>
          <a:bodyPr wrap="square" tIns="144000" bIns="144000"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FCEFAB-0F55-4042-A027-5B1090D0D1C1}"/>
              </a:ext>
            </a:extLst>
          </p:cNvPr>
          <p:cNvSpPr/>
          <p:nvPr userDrawn="1"/>
        </p:nvSpPr>
        <p:spPr>
          <a:xfrm>
            <a:off x="5814795" y="498711"/>
            <a:ext cx="144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A03626-9A7E-44C6-9E33-0D2AF28BBC30}"/>
              </a:ext>
            </a:extLst>
          </p:cNvPr>
          <p:cNvSpPr/>
          <p:nvPr userDrawn="1"/>
        </p:nvSpPr>
        <p:spPr>
          <a:xfrm>
            <a:off x="6024000" y="498711"/>
            <a:ext cx="144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8121E0-42D4-49C6-927F-426B411913A7}"/>
              </a:ext>
            </a:extLst>
          </p:cNvPr>
          <p:cNvSpPr/>
          <p:nvPr userDrawn="1"/>
        </p:nvSpPr>
        <p:spPr>
          <a:xfrm>
            <a:off x="6233205" y="498711"/>
            <a:ext cx="144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56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4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 userDrawn="1">
            <p:ph type="pic" sz="quarter" idx="11"/>
          </p:nvPr>
        </p:nvSpPr>
        <p:spPr>
          <a:xfrm>
            <a:off x="4344992" y="2683651"/>
            <a:ext cx="4145651" cy="1752255"/>
          </a:xfrm>
          <a:custGeom>
            <a:avLst/>
            <a:gdLst>
              <a:gd name="connsiteX0" fmla="*/ 0 w 4145651"/>
              <a:gd name="connsiteY0" fmla="*/ 0 h 2334272"/>
              <a:gd name="connsiteX1" fmla="*/ 4145651 w 4145651"/>
              <a:gd name="connsiteY1" fmla="*/ 0 h 2334272"/>
              <a:gd name="connsiteX2" fmla="*/ 4145651 w 4145651"/>
              <a:gd name="connsiteY2" fmla="*/ 2334272 h 2334272"/>
              <a:gd name="connsiteX3" fmla="*/ 0 w 4145651"/>
              <a:gd name="connsiteY3" fmla="*/ 2334272 h 233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651" h="2334272">
                <a:moveTo>
                  <a:pt x="0" y="0"/>
                </a:moveTo>
                <a:lnTo>
                  <a:pt x="4145651" y="0"/>
                </a:lnTo>
                <a:lnTo>
                  <a:pt x="4145651" y="2334272"/>
                </a:lnTo>
                <a:lnTo>
                  <a:pt x="0" y="23342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4"/>
          </p:nvPr>
        </p:nvSpPr>
        <p:spPr>
          <a:xfrm>
            <a:off x="9761213" y="4536833"/>
            <a:ext cx="562379" cy="768499"/>
          </a:xfrm>
          <a:custGeom>
            <a:avLst/>
            <a:gdLst>
              <a:gd name="connsiteX0" fmla="*/ 0 w 562379"/>
              <a:gd name="connsiteY0" fmla="*/ 0 h 1007495"/>
              <a:gd name="connsiteX1" fmla="*/ 562379 w 562379"/>
              <a:gd name="connsiteY1" fmla="*/ 0 h 1007495"/>
              <a:gd name="connsiteX2" fmla="*/ 562379 w 562379"/>
              <a:gd name="connsiteY2" fmla="*/ 1007495 h 1007495"/>
              <a:gd name="connsiteX3" fmla="*/ 0 w 562379"/>
              <a:gd name="connsiteY3" fmla="*/ 1007495 h 10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79" h="1007495">
                <a:moveTo>
                  <a:pt x="0" y="0"/>
                </a:moveTo>
                <a:lnTo>
                  <a:pt x="562379" y="0"/>
                </a:lnTo>
                <a:lnTo>
                  <a:pt x="562379" y="1007495"/>
                </a:lnTo>
                <a:lnTo>
                  <a:pt x="0" y="1007495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8199688" y="4035450"/>
            <a:ext cx="1247056" cy="1269881"/>
          </a:xfrm>
          <a:custGeom>
            <a:avLst/>
            <a:gdLst>
              <a:gd name="connsiteX0" fmla="*/ 0 w 1247056"/>
              <a:gd name="connsiteY0" fmla="*/ 0 h 1659808"/>
              <a:gd name="connsiteX1" fmla="*/ 1247056 w 1247056"/>
              <a:gd name="connsiteY1" fmla="*/ 0 h 1659808"/>
              <a:gd name="connsiteX2" fmla="*/ 1247056 w 1247056"/>
              <a:gd name="connsiteY2" fmla="*/ 1659808 h 1659808"/>
              <a:gd name="connsiteX3" fmla="*/ 0 w 1247056"/>
              <a:gd name="connsiteY3" fmla="*/ 1659808 h 165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056" h="1659808">
                <a:moveTo>
                  <a:pt x="0" y="0"/>
                </a:moveTo>
                <a:lnTo>
                  <a:pt x="1247056" y="0"/>
                </a:lnTo>
                <a:lnTo>
                  <a:pt x="1247056" y="1659808"/>
                </a:lnTo>
                <a:lnTo>
                  <a:pt x="0" y="165980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00085" y="3552092"/>
            <a:ext cx="3082616" cy="1461342"/>
          </a:xfrm>
          <a:custGeom>
            <a:avLst/>
            <a:gdLst>
              <a:gd name="connsiteX0" fmla="*/ 0 w 3082616"/>
              <a:gd name="connsiteY0" fmla="*/ 0 h 1943740"/>
              <a:gd name="connsiteX1" fmla="*/ 3082616 w 3082616"/>
              <a:gd name="connsiteY1" fmla="*/ 0 h 1943740"/>
              <a:gd name="connsiteX2" fmla="*/ 3082616 w 3082616"/>
              <a:gd name="connsiteY2" fmla="*/ 1943740 h 1943740"/>
              <a:gd name="connsiteX3" fmla="*/ 0 w 3082616"/>
              <a:gd name="connsiteY3" fmla="*/ 1943740 h 19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2616" h="1943740">
                <a:moveTo>
                  <a:pt x="0" y="0"/>
                </a:moveTo>
                <a:lnTo>
                  <a:pt x="3082616" y="0"/>
                </a:lnTo>
                <a:lnTo>
                  <a:pt x="3082616" y="1943740"/>
                </a:lnTo>
                <a:lnTo>
                  <a:pt x="0" y="194374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BD5FEC-E8D5-4943-B3B8-FD1ABB3A4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487" y="443920"/>
            <a:ext cx="7013027" cy="844810"/>
          </a:xfrm>
        </p:spPr>
        <p:txBody>
          <a:bodyPr wrap="square" tIns="144000" bIns="144000"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53441E-ADCB-40B5-BE2D-032C4245E474}"/>
              </a:ext>
            </a:extLst>
          </p:cNvPr>
          <p:cNvSpPr/>
          <p:nvPr userDrawn="1"/>
        </p:nvSpPr>
        <p:spPr>
          <a:xfrm>
            <a:off x="5814795" y="498711"/>
            <a:ext cx="144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E230BF-D632-4105-9554-30F95AE84A76}"/>
              </a:ext>
            </a:extLst>
          </p:cNvPr>
          <p:cNvSpPr/>
          <p:nvPr userDrawn="1"/>
        </p:nvSpPr>
        <p:spPr>
          <a:xfrm>
            <a:off x="6024000" y="498711"/>
            <a:ext cx="144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64ABF6-CFC7-4BE4-AC2B-63C329AB3692}"/>
              </a:ext>
            </a:extLst>
          </p:cNvPr>
          <p:cNvSpPr/>
          <p:nvPr userDrawn="1"/>
        </p:nvSpPr>
        <p:spPr>
          <a:xfrm>
            <a:off x="6233205" y="498711"/>
            <a:ext cx="144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81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42580-291B-494D-B9D7-C1B335647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475" y="2638097"/>
            <a:ext cx="4792719" cy="2280744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C2BB42-59FC-4DEA-AA9F-0D4AA180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487" y="443920"/>
            <a:ext cx="7013027" cy="844810"/>
          </a:xfrm>
        </p:spPr>
        <p:txBody>
          <a:bodyPr wrap="square" tIns="144000" bIns="144000"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562999-6CEA-4BEC-8DFE-5CED0F76E7AB}"/>
              </a:ext>
            </a:extLst>
          </p:cNvPr>
          <p:cNvSpPr/>
          <p:nvPr userDrawn="1"/>
        </p:nvSpPr>
        <p:spPr>
          <a:xfrm>
            <a:off x="5814795" y="498711"/>
            <a:ext cx="144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4EB1E9-562E-4D20-90EF-A3E66815BBB0}"/>
              </a:ext>
            </a:extLst>
          </p:cNvPr>
          <p:cNvSpPr/>
          <p:nvPr userDrawn="1"/>
        </p:nvSpPr>
        <p:spPr>
          <a:xfrm>
            <a:off x="6024000" y="498711"/>
            <a:ext cx="144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5F5DB-A8E8-40B9-B521-E2815DA45A7F}"/>
              </a:ext>
            </a:extLst>
          </p:cNvPr>
          <p:cNvSpPr/>
          <p:nvPr userDrawn="1"/>
        </p:nvSpPr>
        <p:spPr>
          <a:xfrm>
            <a:off x="6233205" y="498711"/>
            <a:ext cx="144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035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B646B5C-51AF-4525-8588-65CEEEED0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8459" y="2386047"/>
            <a:ext cx="2520000" cy="18900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2DEFAB0-40AE-451F-B5D9-2C66E4BA2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5999" y="3331047"/>
            <a:ext cx="2520000" cy="18900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E718479-4896-405B-A7F3-07D52B148C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10268" y="2176392"/>
            <a:ext cx="2520000" cy="18900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599E23-B260-4894-8D79-DEE7DE8A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487" y="443920"/>
            <a:ext cx="7013027" cy="844810"/>
          </a:xfrm>
        </p:spPr>
        <p:txBody>
          <a:bodyPr wrap="square" tIns="144000" bIns="144000"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29C5F-D7AA-48B1-9033-EEB34AEC2605}"/>
              </a:ext>
            </a:extLst>
          </p:cNvPr>
          <p:cNvSpPr/>
          <p:nvPr userDrawn="1"/>
        </p:nvSpPr>
        <p:spPr>
          <a:xfrm>
            <a:off x="5814795" y="498711"/>
            <a:ext cx="144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73D64C-C685-41B1-BA65-1FEC90E7D018}"/>
              </a:ext>
            </a:extLst>
          </p:cNvPr>
          <p:cNvSpPr/>
          <p:nvPr userDrawn="1"/>
        </p:nvSpPr>
        <p:spPr>
          <a:xfrm>
            <a:off x="6024000" y="498711"/>
            <a:ext cx="144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29CCF6-E52D-443A-B7E2-97536144DF50}"/>
              </a:ext>
            </a:extLst>
          </p:cNvPr>
          <p:cNvSpPr/>
          <p:nvPr userDrawn="1"/>
        </p:nvSpPr>
        <p:spPr>
          <a:xfrm>
            <a:off x="6233205" y="498711"/>
            <a:ext cx="144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33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7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  <p:sldLayoutId id="2147483694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18" Type="http://schemas.openxmlformats.org/officeDocument/2006/relationships/image" Target="../media/image40.png"/><Relationship Id="rId3" Type="http://schemas.openxmlformats.org/officeDocument/2006/relationships/image" Target="../media/image25.jpg"/><Relationship Id="rId21" Type="http://schemas.openxmlformats.org/officeDocument/2006/relationships/image" Target="../media/image43.pn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jpg"/><Relationship Id="rId2" Type="http://schemas.openxmlformats.org/officeDocument/2006/relationships/image" Target="../media/image24.jpg"/><Relationship Id="rId16" Type="http://schemas.openxmlformats.org/officeDocument/2006/relationships/image" Target="../media/image38.jpeg"/><Relationship Id="rId20" Type="http://schemas.openxmlformats.org/officeDocument/2006/relationships/image" Target="../media/image42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jpg"/><Relationship Id="rId19" Type="http://schemas.openxmlformats.org/officeDocument/2006/relationships/image" Target="../media/image41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36.jpg"/><Relationship Id="rId2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C004C6-067A-4D76-9C8A-C058AD9C7589}"/>
              </a:ext>
            </a:extLst>
          </p:cNvPr>
          <p:cNvSpPr/>
          <p:nvPr/>
        </p:nvSpPr>
        <p:spPr>
          <a:xfrm>
            <a:off x="0" y="1244867"/>
            <a:ext cx="12192000" cy="269535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EF9355-2395-4A65-8C71-369D89D59609}"/>
              </a:ext>
            </a:extLst>
          </p:cNvPr>
          <p:cNvSpPr/>
          <p:nvPr/>
        </p:nvSpPr>
        <p:spPr>
          <a:xfrm>
            <a:off x="815667" y="1476524"/>
            <a:ext cx="2260007" cy="2196185"/>
          </a:xfrm>
          <a:prstGeom prst="ellipse">
            <a:avLst/>
          </a:prstGeom>
          <a:solidFill>
            <a:schemeClr val="bg1"/>
          </a:solidFill>
          <a:ln>
            <a:solidFill>
              <a:srgbClr val="EE6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CF78C-06FB-4C81-8FA5-476ED04C614B}"/>
              </a:ext>
            </a:extLst>
          </p:cNvPr>
          <p:cNvSpPr txBox="1"/>
          <p:nvPr/>
        </p:nvSpPr>
        <p:spPr>
          <a:xfrm>
            <a:off x="3872754" y="1782712"/>
            <a:ext cx="711992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IN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Bluebase</a:t>
            </a:r>
            <a:r>
              <a:rPr lang="en-I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Services Pvt Ltd is a part of</a:t>
            </a:r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Quadsel Group (</a:t>
            </a:r>
            <a:r>
              <a:rPr lang="en-IN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Estd</a:t>
            </a:r>
            <a:r>
              <a:rPr lang="en-I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1996). We are a leading Software Solution company in developing customized IT solutions and the Solution  Developed should also Facilitate Enhanced End-User Experience in Usability, Availability, and Accessibility. We work closely with a wide range of clients from different sectors across the globe.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405D1AC-85A9-4BD7-9375-ACD4E32B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40" y="5159983"/>
            <a:ext cx="2702109" cy="38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8" y="1963268"/>
            <a:ext cx="1347286" cy="107576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36BED51-4343-4C2D-B5AD-3922BB661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21" y="4742960"/>
            <a:ext cx="1420000" cy="1213796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596E5C80-788B-4AB8-B031-AB813D040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56" y="4810487"/>
            <a:ext cx="1288723" cy="12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6937350" y="3183694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6273851" y="5590696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6937351" y="6238986"/>
            <a:ext cx="419309" cy="38623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6883605" y="4056197"/>
            <a:ext cx="3148619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7DADA-095B-42CA-8B9B-667366C7F640}"/>
              </a:ext>
            </a:extLst>
          </p:cNvPr>
          <p:cNvSpPr txBox="1"/>
          <p:nvPr/>
        </p:nvSpPr>
        <p:spPr>
          <a:xfrm>
            <a:off x="5943678" y="1064177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Security &amp; Safety Protocols While Creating An Inviting Experience For Guests &amp; Reduce Your Security And Compliance Risk of an Organization</a:t>
            </a:r>
          </a:p>
        </p:txBody>
      </p:sp>
      <p:pic>
        <p:nvPicPr>
          <p:cNvPr id="2050" name="Picture 2" descr="digital visitor management system - Viz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53" y="1480984"/>
            <a:ext cx="3938753" cy="31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D35009-F475-2022-942D-BB6E3CA5B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5">
            <a:extLst>
              <a:ext uri="{FF2B5EF4-FFF2-40B4-BE49-F238E27FC236}">
                <a16:creationId xmlns:a16="http://schemas.microsoft.com/office/drawing/2014/main" id="{9E4DF6ED-25C6-4EA2-A0BB-5356938F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77" y="693137"/>
            <a:ext cx="6219246" cy="1275698"/>
          </a:xfrm>
        </p:spPr>
        <p:txBody>
          <a:bodyPr/>
          <a:lstStyle/>
          <a:p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&amp; ECOMMERCE</a:t>
            </a:r>
            <a:b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</p:txBody>
      </p:sp>
      <p:pic>
        <p:nvPicPr>
          <p:cNvPr id="17" name="Picture 16" descr="A picture containing several&#10;&#10;Description automatically generated">
            <a:extLst>
              <a:ext uri="{FF2B5EF4-FFF2-40B4-BE49-F238E27FC236}">
                <a16:creationId xmlns:a16="http://schemas.microsoft.com/office/drawing/2014/main" id="{AAB51D16-F90A-4ADF-8103-EA085956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30" y="2273534"/>
            <a:ext cx="5297269" cy="3240162"/>
          </a:xfrm>
          <a:prstGeom prst="rect">
            <a:avLst/>
          </a:prstGeom>
        </p:spPr>
      </p:pic>
      <p:pic>
        <p:nvPicPr>
          <p:cNvPr id="19" name="Picture 1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7D434E1-150A-40F3-8387-57D8230D1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60142"/>
            <a:ext cx="4572000" cy="28274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011EE8-2616-EE82-A6D6-3513D802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0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EB6C243C-9732-4E68-9C8B-F13E78045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07" y="2993401"/>
            <a:ext cx="3594539" cy="22807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EB068B-315F-4D34-A11E-2A20FB6F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264" y="713830"/>
            <a:ext cx="6109473" cy="1275698"/>
          </a:xfrm>
        </p:spPr>
        <p:txBody>
          <a:bodyPr/>
          <a:lstStyle/>
          <a:p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 </a:t>
            </a:r>
            <a:b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&amp;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442F3-5D69-4441-A8C5-F4CEAAF57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5" y="2867804"/>
            <a:ext cx="4748580" cy="28681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97869CE-B27D-487A-8C77-E3B67FF937AA}"/>
              </a:ext>
            </a:extLst>
          </p:cNvPr>
          <p:cNvSpPr/>
          <p:nvPr/>
        </p:nvSpPr>
        <p:spPr>
          <a:xfrm>
            <a:off x="6718005" y="2460723"/>
            <a:ext cx="810000" cy="81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D5B177-23B1-4CC1-9222-27BCC9523046}"/>
              </a:ext>
            </a:extLst>
          </p:cNvPr>
          <p:cNvSpPr/>
          <p:nvPr/>
        </p:nvSpPr>
        <p:spPr>
          <a:xfrm>
            <a:off x="6718005" y="4346213"/>
            <a:ext cx="810000" cy="81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B53A4F-32D0-4D18-BD32-A381A49EE615}"/>
              </a:ext>
            </a:extLst>
          </p:cNvPr>
          <p:cNvSpPr/>
          <p:nvPr/>
        </p:nvSpPr>
        <p:spPr>
          <a:xfrm>
            <a:off x="6718005" y="5330946"/>
            <a:ext cx="810000" cy="81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17FF3-062F-4788-8A16-4B5845E262A5}"/>
              </a:ext>
            </a:extLst>
          </p:cNvPr>
          <p:cNvSpPr txBox="1"/>
          <p:nvPr/>
        </p:nvSpPr>
        <p:spPr>
          <a:xfrm>
            <a:off x="7608482" y="2542558"/>
            <a:ext cx="28007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 Optimization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56DD4-9605-4736-955D-4AE149E2D695}"/>
              </a:ext>
            </a:extLst>
          </p:cNvPr>
          <p:cNvSpPr/>
          <p:nvPr/>
        </p:nvSpPr>
        <p:spPr>
          <a:xfrm>
            <a:off x="6720277" y="3377401"/>
            <a:ext cx="810000" cy="81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19C998-DCCD-4789-A548-3365A38F40DA}"/>
              </a:ext>
            </a:extLst>
          </p:cNvPr>
          <p:cNvSpPr txBox="1"/>
          <p:nvPr/>
        </p:nvSpPr>
        <p:spPr>
          <a:xfrm>
            <a:off x="7610753" y="3431944"/>
            <a:ext cx="25442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 Marketing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9C22B-D045-4BB1-B2EF-0F6C91F30570}"/>
              </a:ext>
            </a:extLst>
          </p:cNvPr>
          <p:cNvSpPr txBox="1"/>
          <p:nvPr/>
        </p:nvSpPr>
        <p:spPr>
          <a:xfrm>
            <a:off x="7613028" y="4362271"/>
            <a:ext cx="26853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Optimization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E2F562-E689-4C49-9088-465B92FCDB79}"/>
              </a:ext>
            </a:extLst>
          </p:cNvPr>
          <p:cNvSpPr txBox="1"/>
          <p:nvPr/>
        </p:nvSpPr>
        <p:spPr>
          <a:xfrm>
            <a:off x="7615299" y="5360833"/>
            <a:ext cx="242887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Marketing</a:t>
            </a:r>
          </a:p>
        </p:txBody>
      </p:sp>
    </p:spTree>
    <p:extLst>
      <p:ext uri="{BB962C8B-B14F-4D97-AF65-F5344CB8AC3E}">
        <p14:creationId xmlns:p14="http://schemas.microsoft.com/office/powerpoint/2010/main" val="2717483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14" grpId="0" animBg="1"/>
      <p:bldP spid="15" grpId="0"/>
      <p:bldP spid="24" grpId="0" animBg="1"/>
      <p:bldP spid="25" grpId="0"/>
      <p:bldP spid="26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EFC5EF-80C9-404E-86A0-91497A38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" b="5404"/>
          <a:stretch/>
        </p:blipFill>
        <p:spPr>
          <a:xfrm>
            <a:off x="4376383" y="1723096"/>
            <a:ext cx="5734937" cy="5115122"/>
          </a:xfrm>
          <a:custGeom>
            <a:avLst/>
            <a:gdLst>
              <a:gd name="connsiteX0" fmla="*/ 3793834 w 6747124"/>
              <a:gd name="connsiteY0" fmla="*/ 0 h 6017915"/>
              <a:gd name="connsiteX1" fmla="*/ 6721341 w 6747124"/>
              <a:gd name="connsiteY1" fmla="*/ 1380603 h 6017915"/>
              <a:gd name="connsiteX2" fmla="*/ 6747124 w 6747124"/>
              <a:gd name="connsiteY2" fmla="*/ 1415082 h 6017915"/>
              <a:gd name="connsiteX3" fmla="*/ 6747124 w 6747124"/>
              <a:gd name="connsiteY3" fmla="*/ 6017915 h 6017915"/>
              <a:gd name="connsiteX4" fmla="*/ 724884 w 6747124"/>
              <a:gd name="connsiteY4" fmla="*/ 6017915 h 6017915"/>
              <a:gd name="connsiteX5" fmla="*/ 647927 w 6747124"/>
              <a:gd name="connsiteY5" fmla="*/ 5915003 h 6017915"/>
              <a:gd name="connsiteX6" fmla="*/ 0 w 6747124"/>
              <a:gd name="connsiteY6" fmla="*/ 3793834 h 6017915"/>
              <a:gd name="connsiteX7" fmla="*/ 3793834 w 6747124"/>
              <a:gd name="connsiteY7" fmla="*/ 0 h 60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7124" h="6017915">
                <a:moveTo>
                  <a:pt x="3793834" y="0"/>
                </a:moveTo>
                <a:cubicBezTo>
                  <a:pt x="4972428" y="0"/>
                  <a:pt x="6025496" y="537434"/>
                  <a:pt x="6721341" y="1380603"/>
                </a:cubicBezTo>
                <a:lnTo>
                  <a:pt x="6747124" y="1415082"/>
                </a:lnTo>
                <a:lnTo>
                  <a:pt x="6747124" y="6017915"/>
                </a:lnTo>
                <a:lnTo>
                  <a:pt x="724884" y="6017915"/>
                </a:lnTo>
                <a:lnTo>
                  <a:pt x="647927" y="5915003"/>
                </a:lnTo>
                <a:cubicBezTo>
                  <a:pt x="238860" y="5309503"/>
                  <a:pt x="0" y="4579563"/>
                  <a:pt x="0" y="3793834"/>
                </a:cubicBezTo>
                <a:cubicBezTo>
                  <a:pt x="0" y="1698557"/>
                  <a:pt x="1698557" y="0"/>
                  <a:pt x="3793834" y="0"/>
                </a:cubicBezTo>
                <a:close/>
              </a:path>
            </a:pathLst>
          </a:cu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CAF3A7-1EFE-43F1-8FCF-FCAF5C2FDEF3}"/>
              </a:ext>
            </a:extLst>
          </p:cNvPr>
          <p:cNvSpPr/>
          <p:nvPr/>
        </p:nvSpPr>
        <p:spPr>
          <a:xfrm>
            <a:off x="2305692" y="455017"/>
            <a:ext cx="3360761" cy="3360761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E0446-086D-4044-92AD-FB73159422CC}"/>
              </a:ext>
            </a:extLst>
          </p:cNvPr>
          <p:cNvSpPr txBox="1"/>
          <p:nvPr/>
        </p:nvSpPr>
        <p:spPr>
          <a:xfrm>
            <a:off x="2544620" y="1581398"/>
            <a:ext cx="288290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CUSTOMISED</a:t>
            </a:r>
            <a:b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E828E4-FD43-42B3-8786-93D9F8EB863B}"/>
              </a:ext>
            </a:extLst>
          </p:cNvPr>
          <p:cNvSpPr/>
          <p:nvPr/>
        </p:nvSpPr>
        <p:spPr>
          <a:xfrm>
            <a:off x="2813096" y="3958791"/>
            <a:ext cx="868132" cy="86813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95633B-979D-4800-873A-93924F6405A1}"/>
              </a:ext>
            </a:extLst>
          </p:cNvPr>
          <p:cNvSpPr/>
          <p:nvPr/>
        </p:nvSpPr>
        <p:spPr>
          <a:xfrm>
            <a:off x="2080681" y="3365757"/>
            <a:ext cx="450020" cy="45002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4EFF1-CCDC-491D-943B-92882B1941E5}"/>
              </a:ext>
            </a:extLst>
          </p:cNvPr>
          <p:cNvSpPr txBox="1"/>
          <p:nvPr/>
        </p:nvSpPr>
        <p:spPr>
          <a:xfrm>
            <a:off x="5459585" y="890003"/>
            <a:ext cx="485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Customised software is software that is specially developed for some specific organization or other user.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AE320-0624-E8C7-FF47-28E8761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7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BBC2B6B-3F62-42F2-AAA9-D753A9771FF0}"/>
              </a:ext>
            </a:extLst>
          </p:cNvPr>
          <p:cNvSpPr/>
          <p:nvPr/>
        </p:nvSpPr>
        <p:spPr>
          <a:xfrm>
            <a:off x="2240389" y="2308593"/>
            <a:ext cx="2044910" cy="20449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1B86A7-F7BA-411A-BF45-C76DEC7BEC5E}"/>
              </a:ext>
            </a:extLst>
          </p:cNvPr>
          <p:cNvSpPr/>
          <p:nvPr/>
        </p:nvSpPr>
        <p:spPr>
          <a:xfrm>
            <a:off x="5073545" y="3253592"/>
            <a:ext cx="2044910" cy="2044910"/>
          </a:xfrm>
          <a:prstGeom prst="ellipse">
            <a:avLst/>
          </a:prstGeom>
          <a:solidFill>
            <a:srgbClr val="00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FB3DA-FC13-437A-8188-3EBB7A6C9324}"/>
              </a:ext>
            </a:extLst>
          </p:cNvPr>
          <p:cNvSpPr/>
          <p:nvPr/>
        </p:nvSpPr>
        <p:spPr>
          <a:xfrm>
            <a:off x="7829247" y="2098937"/>
            <a:ext cx="2044910" cy="20449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4FEF31-7169-426F-9FCC-BA2CF72631D1}"/>
              </a:ext>
            </a:extLst>
          </p:cNvPr>
          <p:cNvSpPr txBox="1"/>
          <p:nvPr/>
        </p:nvSpPr>
        <p:spPr>
          <a:xfrm>
            <a:off x="2562909" y="4477669"/>
            <a:ext cx="141256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4F3620-4B6A-4C25-862C-61F7DF3A6535}"/>
              </a:ext>
            </a:extLst>
          </p:cNvPr>
          <p:cNvSpPr txBox="1"/>
          <p:nvPr/>
        </p:nvSpPr>
        <p:spPr>
          <a:xfrm>
            <a:off x="5553223" y="2599893"/>
            <a:ext cx="108555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D10278-8053-4DCE-A00B-3D91F27166D5}"/>
              </a:ext>
            </a:extLst>
          </p:cNvPr>
          <p:cNvSpPr txBox="1"/>
          <p:nvPr/>
        </p:nvSpPr>
        <p:spPr>
          <a:xfrm>
            <a:off x="8451199" y="4460058"/>
            <a:ext cx="109998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59D7084-F99A-4C0C-B8E3-0CD83EC45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880" y="2428276"/>
            <a:ext cx="1890000" cy="1805542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EC5D097-9CD9-4844-A352-A2C882E1D6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264" y="3360660"/>
            <a:ext cx="1890000" cy="1830774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B8D1EFA-CE5D-4963-9DF8-F241ACBF04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701" y="2176392"/>
            <a:ext cx="1890000" cy="1890000"/>
          </a:xfrm>
        </p:spPr>
      </p:pic>
      <p:sp>
        <p:nvSpPr>
          <p:cNvPr id="44" name="Title 4">
            <a:extLst>
              <a:ext uri="{FF2B5EF4-FFF2-40B4-BE49-F238E27FC236}">
                <a16:creationId xmlns:a16="http://schemas.microsoft.com/office/drawing/2014/main" id="{B53D2480-D881-4F17-BBCF-F0496E57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467" y="586786"/>
            <a:ext cx="5259770" cy="721700"/>
          </a:xfrm>
        </p:spPr>
        <p:txBody>
          <a:bodyPr/>
          <a:lstStyle/>
          <a:p>
            <a:r>
              <a:rPr 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APP DEVELOPMET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010507-7413-4AC6-8353-78C87E1B500B}"/>
              </a:ext>
            </a:extLst>
          </p:cNvPr>
          <p:cNvSpPr/>
          <p:nvPr/>
        </p:nvSpPr>
        <p:spPr>
          <a:xfrm>
            <a:off x="2162933" y="2326669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4A5198-2B9E-40CA-B040-1341814F8DFD}"/>
              </a:ext>
            </a:extLst>
          </p:cNvPr>
          <p:cNvSpPr/>
          <p:nvPr/>
        </p:nvSpPr>
        <p:spPr>
          <a:xfrm>
            <a:off x="6406288" y="4651430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1E8D0B-D0B4-45D4-8C9F-79F2417B32F9}"/>
              </a:ext>
            </a:extLst>
          </p:cNvPr>
          <p:cNvSpPr/>
          <p:nvPr/>
        </p:nvSpPr>
        <p:spPr>
          <a:xfrm>
            <a:off x="9453801" y="2567792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6E8F81-7870-464E-82CB-CEA5D2CA5A2C}"/>
              </a:ext>
            </a:extLst>
          </p:cNvPr>
          <p:cNvGrpSpPr/>
          <p:nvPr/>
        </p:nvGrpSpPr>
        <p:grpSpPr>
          <a:xfrm>
            <a:off x="9610574" y="2744597"/>
            <a:ext cx="372257" cy="332190"/>
            <a:chOff x="3657600" y="1256700"/>
            <a:chExt cx="4867275" cy="4343400"/>
          </a:xfrm>
          <a:solidFill>
            <a:schemeClr val="bg2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FDCDCB-98DB-4575-B422-21461B3AFD6C}"/>
                </a:ext>
              </a:extLst>
            </p:cNvPr>
            <p:cNvSpPr/>
            <p:nvPr/>
          </p:nvSpPr>
          <p:spPr>
            <a:xfrm>
              <a:off x="3657600" y="1256700"/>
              <a:ext cx="4867275" cy="4343400"/>
            </a:xfrm>
            <a:custGeom>
              <a:avLst/>
              <a:gdLst>
                <a:gd name="connsiteX0" fmla="*/ 4582392 w 4867275"/>
                <a:gd name="connsiteY0" fmla="*/ 0 h 4343400"/>
                <a:gd name="connsiteX1" fmla="*/ 294408 w 4867275"/>
                <a:gd name="connsiteY1" fmla="*/ 0 h 4343400"/>
                <a:gd name="connsiteX2" fmla="*/ 0 w 4867275"/>
                <a:gd name="connsiteY2" fmla="*/ 294408 h 4343400"/>
                <a:gd name="connsiteX3" fmla="*/ 0 w 4867275"/>
                <a:gd name="connsiteY3" fmla="*/ 3254959 h 4343400"/>
                <a:gd name="connsiteX4" fmla="*/ 294408 w 4867275"/>
                <a:gd name="connsiteY4" fmla="*/ 3549368 h 4343400"/>
                <a:gd name="connsiteX5" fmla="*/ 1763735 w 4867275"/>
                <a:gd name="connsiteY5" fmla="*/ 3549368 h 4343400"/>
                <a:gd name="connsiteX6" fmla="*/ 1763735 w 4867275"/>
                <a:gd name="connsiteY6" fmla="*/ 3763585 h 4343400"/>
                <a:gd name="connsiteX7" fmla="*/ 1407586 w 4867275"/>
                <a:gd name="connsiteY7" fmla="*/ 4119734 h 4343400"/>
                <a:gd name="connsiteX8" fmla="*/ 1083764 w 4867275"/>
                <a:gd name="connsiteY8" fmla="*/ 4119734 h 4343400"/>
                <a:gd name="connsiteX9" fmla="*/ 971340 w 4867275"/>
                <a:gd name="connsiteY9" fmla="*/ 4232158 h 4343400"/>
                <a:gd name="connsiteX10" fmla="*/ 1083764 w 4867275"/>
                <a:gd name="connsiteY10" fmla="*/ 4344581 h 4343400"/>
                <a:gd name="connsiteX11" fmla="*/ 3793017 w 4867275"/>
                <a:gd name="connsiteY11" fmla="*/ 4344581 h 4343400"/>
                <a:gd name="connsiteX12" fmla="*/ 3905441 w 4867275"/>
                <a:gd name="connsiteY12" fmla="*/ 4232158 h 4343400"/>
                <a:gd name="connsiteX13" fmla="*/ 3793017 w 4867275"/>
                <a:gd name="connsiteY13" fmla="*/ 4119734 h 4343400"/>
                <a:gd name="connsiteX14" fmla="*/ 3469186 w 4867275"/>
                <a:gd name="connsiteY14" fmla="*/ 4119734 h 4343400"/>
                <a:gd name="connsiteX15" fmla="*/ 3113037 w 4867275"/>
                <a:gd name="connsiteY15" fmla="*/ 3763585 h 4343400"/>
                <a:gd name="connsiteX16" fmla="*/ 3113037 w 4867275"/>
                <a:gd name="connsiteY16" fmla="*/ 3549377 h 4343400"/>
                <a:gd name="connsiteX17" fmla="*/ 4582364 w 4867275"/>
                <a:gd name="connsiteY17" fmla="*/ 3549377 h 4343400"/>
                <a:gd name="connsiteX18" fmla="*/ 4876781 w 4867275"/>
                <a:gd name="connsiteY18" fmla="*/ 3254969 h 4343400"/>
                <a:gd name="connsiteX19" fmla="*/ 4876781 w 4867275"/>
                <a:gd name="connsiteY19" fmla="*/ 294408 h 4343400"/>
                <a:gd name="connsiteX20" fmla="*/ 4582392 w 4867275"/>
                <a:gd name="connsiteY20" fmla="*/ 0 h 4343400"/>
                <a:gd name="connsiteX21" fmla="*/ 1866138 w 4867275"/>
                <a:gd name="connsiteY21" fmla="*/ 4119753 h 4343400"/>
                <a:gd name="connsiteX22" fmla="*/ 1988601 w 4867275"/>
                <a:gd name="connsiteY22" fmla="*/ 3763604 h 4343400"/>
                <a:gd name="connsiteX23" fmla="*/ 1988601 w 4867275"/>
                <a:gd name="connsiteY23" fmla="*/ 3549386 h 4343400"/>
                <a:gd name="connsiteX24" fmla="*/ 2888209 w 4867275"/>
                <a:gd name="connsiteY24" fmla="*/ 3549386 h 4343400"/>
                <a:gd name="connsiteX25" fmla="*/ 2888209 w 4867275"/>
                <a:gd name="connsiteY25" fmla="*/ 3763604 h 4343400"/>
                <a:gd name="connsiteX26" fmla="*/ 3010672 w 4867275"/>
                <a:gd name="connsiteY26" fmla="*/ 4119753 h 4343400"/>
                <a:gd name="connsiteX27" fmla="*/ 1866138 w 4867275"/>
                <a:gd name="connsiteY27" fmla="*/ 4119753 h 4343400"/>
                <a:gd name="connsiteX28" fmla="*/ 4651953 w 4867275"/>
                <a:gd name="connsiteY28" fmla="*/ 3254969 h 4343400"/>
                <a:gd name="connsiteX29" fmla="*/ 4582382 w 4867275"/>
                <a:gd name="connsiteY29" fmla="*/ 3324539 h 4343400"/>
                <a:gd name="connsiteX30" fmla="*/ 294408 w 4867275"/>
                <a:gd name="connsiteY30" fmla="*/ 3324539 h 4343400"/>
                <a:gd name="connsiteX31" fmla="*/ 224838 w 4867275"/>
                <a:gd name="connsiteY31" fmla="*/ 3254969 h 4343400"/>
                <a:gd name="connsiteX32" fmla="*/ 224838 w 4867275"/>
                <a:gd name="connsiteY32" fmla="*/ 2664104 h 4343400"/>
                <a:gd name="connsiteX33" fmla="*/ 4651953 w 4867275"/>
                <a:gd name="connsiteY33" fmla="*/ 2664104 h 4343400"/>
                <a:gd name="connsiteX34" fmla="*/ 4651953 w 4867275"/>
                <a:gd name="connsiteY34" fmla="*/ 3254969 h 4343400"/>
                <a:gd name="connsiteX35" fmla="*/ 4651953 w 4867275"/>
                <a:gd name="connsiteY35" fmla="*/ 2439248 h 4343400"/>
                <a:gd name="connsiteX36" fmla="*/ 224847 w 4867275"/>
                <a:gd name="connsiteY36" fmla="*/ 2439248 h 4343400"/>
                <a:gd name="connsiteX37" fmla="*/ 224847 w 4867275"/>
                <a:gd name="connsiteY37" fmla="*/ 294408 h 4343400"/>
                <a:gd name="connsiteX38" fmla="*/ 294418 w 4867275"/>
                <a:gd name="connsiteY38" fmla="*/ 224838 h 4343400"/>
                <a:gd name="connsiteX39" fmla="*/ 4582382 w 4867275"/>
                <a:gd name="connsiteY39" fmla="*/ 224838 h 4343400"/>
                <a:gd name="connsiteX40" fmla="*/ 4651963 w 4867275"/>
                <a:gd name="connsiteY40" fmla="*/ 294408 h 4343400"/>
                <a:gd name="connsiteX41" fmla="*/ 4651963 w 4867275"/>
                <a:gd name="connsiteY41" fmla="*/ 2439248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67275" h="4343400">
                  <a:moveTo>
                    <a:pt x="4582392" y="0"/>
                  </a:moveTo>
                  <a:lnTo>
                    <a:pt x="294408" y="0"/>
                  </a:lnTo>
                  <a:cubicBezTo>
                    <a:pt x="132074" y="0"/>
                    <a:pt x="0" y="132074"/>
                    <a:pt x="0" y="294408"/>
                  </a:cubicBezTo>
                  <a:lnTo>
                    <a:pt x="0" y="3254959"/>
                  </a:lnTo>
                  <a:cubicBezTo>
                    <a:pt x="0" y="3417294"/>
                    <a:pt x="132074" y="3549368"/>
                    <a:pt x="294408" y="3549368"/>
                  </a:cubicBezTo>
                  <a:lnTo>
                    <a:pt x="1763735" y="3549368"/>
                  </a:lnTo>
                  <a:lnTo>
                    <a:pt x="1763735" y="3763585"/>
                  </a:lnTo>
                  <a:cubicBezTo>
                    <a:pt x="1763735" y="3959962"/>
                    <a:pt x="1603962" y="4119734"/>
                    <a:pt x="1407586" y="4119734"/>
                  </a:cubicBezTo>
                  <a:lnTo>
                    <a:pt x="1083764" y="4119734"/>
                  </a:lnTo>
                  <a:cubicBezTo>
                    <a:pt x="1021680" y="4119734"/>
                    <a:pt x="971340" y="4170064"/>
                    <a:pt x="971340" y="4232158"/>
                  </a:cubicBezTo>
                  <a:cubicBezTo>
                    <a:pt x="971340" y="4294251"/>
                    <a:pt x="1021680" y="4344581"/>
                    <a:pt x="1083764" y="4344581"/>
                  </a:cubicBezTo>
                  <a:lnTo>
                    <a:pt x="3793017" y="4344581"/>
                  </a:lnTo>
                  <a:cubicBezTo>
                    <a:pt x="3855101" y="4344581"/>
                    <a:pt x="3905441" y="4294251"/>
                    <a:pt x="3905441" y="4232158"/>
                  </a:cubicBezTo>
                  <a:cubicBezTo>
                    <a:pt x="3905441" y="4170064"/>
                    <a:pt x="3855101" y="4119734"/>
                    <a:pt x="3793017" y="4119734"/>
                  </a:cubicBezTo>
                  <a:lnTo>
                    <a:pt x="3469186" y="4119734"/>
                  </a:lnTo>
                  <a:cubicBezTo>
                    <a:pt x="3272809" y="4119734"/>
                    <a:pt x="3113037" y="3959962"/>
                    <a:pt x="3113037" y="3763585"/>
                  </a:cubicBezTo>
                  <a:lnTo>
                    <a:pt x="3113037" y="3549377"/>
                  </a:lnTo>
                  <a:lnTo>
                    <a:pt x="4582364" y="3549377"/>
                  </a:lnTo>
                  <a:cubicBezTo>
                    <a:pt x="4744698" y="3549377"/>
                    <a:pt x="4876781" y="3417304"/>
                    <a:pt x="4876781" y="3254969"/>
                  </a:cubicBezTo>
                  <a:lnTo>
                    <a:pt x="4876781" y="294408"/>
                  </a:lnTo>
                  <a:cubicBezTo>
                    <a:pt x="4876800" y="132074"/>
                    <a:pt x="4744727" y="0"/>
                    <a:pt x="4582392" y="0"/>
                  </a:cubicBezTo>
                  <a:close/>
                  <a:moveTo>
                    <a:pt x="1866138" y="4119753"/>
                  </a:moveTo>
                  <a:cubicBezTo>
                    <a:pt x="1942776" y="4021303"/>
                    <a:pt x="1988601" y="3897744"/>
                    <a:pt x="1988601" y="3763604"/>
                  </a:cubicBezTo>
                  <a:lnTo>
                    <a:pt x="1988601" y="3549386"/>
                  </a:lnTo>
                  <a:lnTo>
                    <a:pt x="2888209" y="3549386"/>
                  </a:lnTo>
                  <a:lnTo>
                    <a:pt x="2888209" y="3763604"/>
                  </a:lnTo>
                  <a:cubicBezTo>
                    <a:pt x="2888209" y="3897744"/>
                    <a:pt x="2934034" y="4021312"/>
                    <a:pt x="3010672" y="4119753"/>
                  </a:cubicBezTo>
                  <a:lnTo>
                    <a:pt x="1866138" y="4119753"/>
                  </a:lnTo>
                  <a:close/>
                  <a:moveTo>
                    <a:pt x="4651953" y="3254969"/>
                  </a:moveTo>
                  <a:cubicBezTo>
                    <a:pt x="4651953" y="3293326"/>
                    <a:pt x="4620749" y="3324539"/>
                    <a:pt x="4582382" y="3324539"/>
                  </a:cubicBezTo>
                  <a:lnTo>
                    <a:pt x="294408" y="3324539"/>
                  </a:lnTo>
                  <a:cubicBezTo>
                    <a:pt x="256051" y="3324539"/>
                    <a:pt x="224838" y="3293336"/>
                    <a:pt x="224838" y="3254969"/>
                  </a:cubicBezTo>
                  <a:lnTo>
                    <a:pt x="224838" y="2664104"/>
                  </a:lnTo>
                  <a:lnTo>
                    <a:pt x="4651953" y="2664104"/>
                  </a:lnTo>
                  <a:lnTo>
                    <a:pt x="4651953" y="3254969"/>
                  </a:lnTo>
                  <a:close/>
                  <a:moveTo>
                    <a:pt x="4651953" y="2439248"/>
                  </a:moveTo>
                  <a:lnTo>
                    <a:pt x="224847" y="2439248"/>
                  </a:lnTo>
                  <a:lnTo>
                    <a:pt x="224847" y="294408"/>
                  </a:lnTo>
                  <a:cubicBezTo>
                    <a:pt x="224847" y="256051"/>
                    <a:pt x="256051" y="224838"/>
                    <a:pt x="294418" y="224838"/>
                  </a:cubicBezTo>
                  <a:lnTo>
                    <a:pt x="4582382" y="224838"/>
                  </a:lnTo>
                  <a:cubicBezTo>
                    <a:pt x="4620740" y="224838"/>
                    <a:pt x="4651963" y="256042"/>
                    <a:pt x="4651963" y="294408"/>
                  </a:cubicBezTo>
                  <a:lnTo>
                    <a:pt x="4651963" y="2439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42A1DB9-7EC8-48C5-B310-A8234DDA4B60}"/>
                </a:ext>
              </a:extLst>
            </p:cNvPr>
            <p:cNvSpPr/>
            <p:nvPr/>
          </p:nvSpPr>
          <p:spPr>
            <a:xfrm>
              <a:off x="5974699" y="4129726"/>
              <a:ext cx="238125" cy="238125"/>
            </a:xfrm>
            <a:custGeom>
              <a:avLst/>
              <a:gdLst>
                <a:gd name="connsiteX0" fmla="*/ 242659 w 238125"/>
                <a:gd name="connsiteY0" fmla="*/ 121329 h 238125"/>
                <a:gd name="connsiteX1" fmla="*/ 121329 w 238125"/>
                <a:gd name="connsiteY1" fmla="*/ 242659 h 238125"/>
                <a:gd name="connsiteX2" fmla="*/ 0 w 238125"/>
                <a:gd name="connsiteY2" fmla="*/ 121329 h 238125"/>
                <a:gd name="connsiteX3" fmla="*/ 121329 w 238125"/>
                <a:gd name="connsiteY3" fmla="*/ 0 h 238125"/>
                <a:gd name="connsiteX4" fmla="*/ 242659 w 238125"/>
                <a:gd name="connsiteY4" fmla="*/ 12132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42659" y="121329"/>
                  </a:moveTo>
                  <a:cubicBezTo>
                    <a:pt x="242659" y="188338"/>
                    <a:pt x="188338" y="242659"/>
                    <a:pt x="121329" y="242659"/>
                  </a:cubicBezTo>
                  <a:cubicBezTo>
                    <a:pt x="54321" y="242659"/>
                    <a:pt x="0" y="188338"/>
                    <a:pt x="0" y="121329"/>
                  </a:cubicBezTo>
                  <a:cubicBezTo>
                    <a:pt x="0" y="54321"/>
                    <a:pt x="54321" y="0"/>
                    <a:pt x="121329" y="0"/>
                  </a:cubicBezTo>
                  <a:cubicBezTo>
                    <a:pt x="188338" y="0"/>
                    <a:pt x="242659" y="54321"/>
                    <a:pt x="242659" y="1213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FC3062-00A8-4E31-8E99-12BB51FE170E}"/>
                </a:ext>
              </a:extLst>
            </p:cNvPr>
            <p:cNvSpPr/>
            <p:nvPr/>
          </p:nvSpPr>
          <p:spPr>
            <a:xfrm>
              <a:off x="5302322" y="1998319"/>
              <a:ext cx="1019175" cy="1019175"/>
            </a:xfrm>
            <a:custGeom>
              <a:avLst/>
              <a:gdLst>
                <a:gd name="connsiteX0" fmla="*/ 986445 w 1019175"/>
                <a:gd name="connsiteY0" fmla="*/ 32926 h 1019175"/>
                <a:gd name="connsiteX1" fmla="*/ 827444 w 1019175"/>
                <a:gd name="connsiteY1" fmla="*/ 32926 h 1019175"/>
                <a:gd name="connsiteX2" fmla="*/ 32925 w 1019175"/>
                <a:gd name="connsiteY2" fmla="*/ 827444 h 1019175"/>
                <a:gd name="connsiteX3" fmla="*/ 32925 w 1019175"/>
                <a:gd name="connsiteY3" fmla="*/ 986445 h 1019175"/>
                <a:gd name="connsiteX4" fmla="*/ 112431 w 1019175"/>
                <a:gd name="connsiteY4" fmla="*/ 1019373 h 1019175"/>
                <a:gd name="connsiteX5" fmla="*/ 191926 w 1019175"/>
                <a:gd name="connsiteY5" fmla="*/ 986445 h 1019175"/>
                <a:gd name="connsiteX6" fmla="*/ 986445 w 1019175"/>
                <a:gd name="connsiteY6" fmla="*/ 191926 h 1019175"/>
                <a:gd name="connsiteX7" fmla="*/ 986445 w 1019175"/>
                <a:gd name="connsiteY7" fmla="*/ 32926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175" h="1019175">
                  <a:moveTo>
                    <a:pt x="986445" y="32926"/>
                  </a:moveTo>
                  <a:cubicBezTo>
                    <a:pt x="942534" y="-10975"/>
                    <a:pt x="871373" y="-10975"/>
                    <a:pt x="827444" y="32926"/>
                  </a:cubicBezTo>
                  <a:lnTo>
                    <a:pt x="32925" y="827444"/>
                  </a:lnTo>
                  <a:cubicBezTo>
                    <a:pt x="-10975" y="871345"/>
                    <a:pt x="-10975" y="942535"/>
                    <a:pt x="32925" y="986445"/>
                  </a:cubicBezTo>
                  <a:cubicBezTo>
                    <a:pt x="54890" y="1008400"/>
                    <a:pt x="83646" y="1019373"/>
                    <a:pt x="112431" y="1019373"/>
                  </a:cubicBezTo>
                  <a:cubicBezTo>
                    <a:pt x="141215" y="1019373"/>
                    <a:pt x="169971" y="1008400"/>
                    <a:pt x="191926" y="986445"/>
                  </a:cubicBezTo>
                  <a:lnTo>
                    <a:pt x="986445" y="191926"/>
                  </a:lnTo>
                  <a:cubicBezTo>
                    <a:pt x="1030345" y="148026"/>
                    <a:pt x="1030345" y="76836"/>
                    <a:pt x="986445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7F1D6B9-C5FF-46E3-A17E-4E85D415A30D}"/>
                </a:ext>
              </a:extLst>
            </p:cNvPr>
            <p:cNvSpPr/>
            <p:nvPr/>
          </p:nvSpPr>
          <p:spPr>
            <a:xfrm>
              <a:off x="6251250" y="2458747"/>
              <a:ext cx="533400" cy="533400"/>
            </a:xfrm>
            <a:custGeom>
              <a:avLst/>
              <a:gdLst>
                <a:gd name="connsiteX0" fmla="*/ 508433 w 533400"/>
                <a:gd name="connsiteY0" fmla="*/ 32927 h 533400"/>
                <a:gd name="connsiteX1" fmla="*/ 349441 w 533400"/>
                <a:gd name="connsiteY1" fmla="*/ 32917 h 533400"/>
                <a:gd name="connsiteX2" fmla="*/ 32926 w 533400"/>
                <a:gd name="connsiteY2" fmla="*/ 349414 h 533400"/>
                <a:gd name="connsiteX3" fmla="*/ 32926 w 533400"/>
                <a:gd name="connsiteY3" fmla="*/ 508415 h 533400"/>
                <a:gd name="connsiteX4" fmla="*/ 112421 w 533400"/>
                <a:gd name="connsiteY4" fmla="*/ 541343 h 533400"/>
                <a:gd name="connsiteX5" fmla="*/ 191917 w 533400"/>
                <a:gd name="connsiteY5" fmla="*/ 508415 h 533400"/>
                <a:gd name="connsiteX6" fmla="*/ 508433 w 533400"/>
                <a:gd name="connsiteY6" fmla="*/ 191918 h 533400"/>
                <a:gd name="connsiteX7" fmla="*/ 508433 w 533400"/>
                <a:gd name="connsiteY7" fmla="*/ 32927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400" h="533400">
                  <a:moveTo>
                    <a:pt x="508433" y="32927"/>
                  </a:moveTo>
                  <a:cubicBezTo>
                    <a:pt x="464541" y="-10974"/>
                    <a:pt x="393380" y="-10974"/>
                    <a:pt x="349441" y="32917"/>
                  </a:cubicBezTo>
                  <a:lnTo>
                    <a:pt x="32926" y="349414"/>
                  </a:lnTo>
                  <a:cubicBezTo>
                    <a:pt x="-10975" y="393324"/>
                    <a:pt x="-10975" y="464514"/>
                    <a:pt x="32926" y="508415"/>
                  </a:cubicBezTo>
                  <a:cubicBezTo>
                    <a:pt x="54881" y="530370"/>
                    <a:pt x="83646" y="541343"/>
                    <a:pt x="112421" y="541343"/>
                  </a:cubicBezTo>
                  <a:cubicBezTo>
                    <a:pt x="141187" y="541343"/>
                    <a:pt x="169962" y="530370"/>
                    <a:pt x="191917" y="508415"/>
                  </a:cubicBezTo>
                  <a:lnTo>
                    <a:pt x="508433" y="191918"/>
                  </a:lnTo>
                  <a:cubicBezTo>
                    <a:pt x="552333" y="148017"/>
                    <a:pt x="552333" y="76827"/>
                    <a:pt x="508433" y="32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947E0C9-F091-40F2-BA5E-BCD9FA245AAE}"/>
              </a:ext>
            </a:extLst>
          </p:cNvPr>
          <p:cNvGrpSpPr/>
          <p:nvPr/>
        </p:nvGrpSpPr>
        <p:grpSpPr>
          <a:xfrm>
            <a:off x="6549313" y="4860169"/>
            <a:ext cx="399750" cy="268325"/>
            <a:chOff x="3657600" y="1795358"/>
            <a:chExt cx="4867275" cy="3267075"/>
          </a:xfrm>
          <a:solidFill>
            <a:schemeClr val="bg2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6808802-A8A4-48D5-A3CE-D500ABE7D0DF}"/>
                </a:ext>
              </a:extLst>
            </p:cNvPr>
            <p:cNvSpPr/>
            <p:nvPr/>
          </p:nvSpPr>
          <p:spPr>
            <a:xfrm>
              <a:off x="4401836" y="2251815"/>
              <a:ext cx="3381375" cy="1790700"/>
            </a:xfrm>
            <a:custGeom>
              <a:avLst/>
              <a:gdLst>
                <a:gd name="connsiteX0" fmla="*/ 3283372 w 3381375"/>
                <a:gd name="connsiteY0" fmla="*/ 0 h 1790700"/>
                <a:gd name="connsiteX1" fmla="*/ 104956 w 3381375"/>
                <a:gd name="connsiteY1" fmla="*/ 0 h 1790700"/>
                <a:gd name="connsiteX2" fmla="*/ 0 w 3381375"/>
                <a:gd name="connsiteY2" fmla="*/ 104956 h 1790700"/>
                <a:gd name="connsiteX3" fmla="*/ 0 w 3381375"/>
                <a:gd name="connsiteY3" fmla="*/ 1690145 h 1790700"/>
                <a:gd name="connsiteX4" fmla="*/ 104956 w 3381375"/>
                <a:gd name="connsiteY4" fmla="*/ 1795101 h 1790700"/>
                <a:gd name="connsiteX5" fmla="*/ 209912 w 3381375"/>
                <a:gd name="connsiteY5" fmla="*/ 1690145 h 1790700"/>
                <a:gd name="connsiteX6" fmla="*/ 209912 w 3381375"/>
                <a:gd name="connsiteY6" fmla="*/ 209902 h 1790700"/>
                <a:gd name="connsiteX7" fmla="*/ 3178416 w 3381375"/>
                <a:gd name="connsiteY7" fmla="*/ 209902 h 1790700"/>
                <a:gd name="connsiteX8" fmla="*/ 3178416 w 3381375"/>
                <a:gd name="connsiteY8" fmla="*/ 1690135 h 1790700"/>
                <a:gd name="connsiteX9" fmla="*/ 3178416 w 3381375"/>
                <a:gd name="connsiteY9" fmla="*/ 1690135 h 1790700"/>
                <a:gd name="connsiteX10" fmla="*/ 3283372 w 3381375"/>
                <a:gd name="connsiteY10" fmla="*/ 1795091 h 1790700"/>
                <a:gd name="connsiteX11" fmla="*/ 3388328 w 3381375"/>
                <a:gd name="connsiteY11" fmla="*/ 1690135 h 1790700"/>
                <a:gd name="connsiteX12" fmla="*/ 3388328 w 3381375"/>
                <a:gd name="connsiteY12" fmla="*/ 104947 h 1790700"/>
                <a:gd name="connsiteX13" fmla="*/ 3283372 w 3381375"/>
                <a:gd name="connsiteY13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1375" h="1790700">
                  <a:moveTo>
                    <a:pt x="3283372" y="0"/>
                  </a:moveTo>
                  <a:lnTo>
                    <a:pt x="104956" y="0"/>
                  </a:lnTo>
                  <a:cubicBezTo>
                    <a:pt x="46996" y="0"/>
                    <a:pt x="0" y="46987"/>
                    <a:pt x="0" y="104956"/>
                  </a:cubicBezTo>
                  <a:lnTo>
                    <a:pt x="0" y="1690145"/>
                  </a:lnTo>
                  <a:cubicBezTo>
                    <a:pt x="0" y="1748114"/>
                    <a:pt x="46996" y="1795101"/>
                    <a:pt x="104956" y="1795101"/>
                  </a:cubicBezTo>
                  <a:cubicBezTo>
                    <a:pt x="162916" y="1795101"/>
                    <a:pt x="209912" y="1748114"/>
                    <a:pt x="209912" y="1690145"/>
                  </a:cubicBezTo>
                  <a:lnTo>
                    <a:pt x="209912" y="209902"/>
                  </a:lnTo>
                  <a:lnTo>
                    <a:pt x="3178416" y="209902"/>
                  </a:lnTo>
                  <a:lnTo>
                    <a:pt x="3178416" y="1690135"/>
                  </a:lnTo>
                  <a:lnTo>
                    <a:pt x="3178416" y="1690135"/>
                  </a:lnTo>
                  <a:cubicBezTo>
                    <a:pt x="3178416" y="1748104"/>
                    <a:pt x="3225413" y="1795091"/>
                    <a:pt x="3283372" y="1795091"/>
                  </a:cubicBezTo>
                  <a:cubicBezTo>
                    <a:pt x="3341332" y="1795091"/>
                    <a:pt x="3388328" y="1748104"/>
                    <a:pt x="3388328" y="1690135"/>
                  </a:cubicBezTo>
                  <a:lnTo>
                    <a:pt x="3388328" y="104947"/>
                  </a:lnTo>
                  <a:cubicBezTo>
                    <a:pt x="3388319" y="46987"/>
                    <a:pt x="3341322" y="0"/>
                    <a:pt x="32833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9E305C2-0EBD-4737-AA33-5D7FEFBE95D9}"/>
                </a:ext>
              </a:extLst>
            </p:cNvPr>
            <p:cNvSpPr/>
            <p:nvPr/>
          </p:nvSpPr>
          <p:spPr>
            <a:xfrm>
              <a:off x="3657600" y="1795358"/>
              <a:ext cx="4867275" cy="3267075"/>
            </a:xfrm>
            <a:custGeom>
              <a:avLst/>
              <a:gdLst>
                <a:gd name="connsiteX0" fmla="*/ 4782341 w 4867275"/>
                <a:gd name="connsiteY0" fmla="*/ 2521391 h 3267075"/>
                <a:gd name="connsiteX1" fmla="*/ 4589031 w 4867275"/>
                <a:gd name="connsiteY1" fmla="*/ 2521391 h 3267075"/>
                <a:gd name="connsiteX2" fmla="*/ 4589031 w 4867275"/>
                <a:gd name="connsiteY2" fmla="*/ 317259 h 3267075"/>
                <a:gd name="connsiteX3" fmla="*/ 4271772 w 4867275"/>
                <a:gd name="connsiteY3" fmla="*/ 0 h 3267075"/>
                <a:gd name="connsiteX4" fmla="*/ 605028 w 4867275"/>
                <a:gd name="connsiteY4" fmla="*/ 0 h 3267075"/>
                <a:gd name="connsiteX5" fmla="*/ 287769 w 4867275"/>
                <a:gd name="connsiteY5" fmla="*/ 317259 h 3267075"/>
                <a:gd name="connsiteX6" fmla="*/ 287769 w 4867275"/>
                <a:gd name="connsiteY6" fmla="*/ 2521391 h 3267075"/>
                <a:gd name="connsiteX7" fmla="*/ 94459 w 4867275"/>
                <a:gd name="connsiteY7" fmla="*/ 2521391 h 3267075"/>
                <a:gd name="connsiteX8" fmla="*/ 0 w 4867275"/>
                <a:gd name="connsiteY8" fmla="*/ 2615851 h 3267075"/>
                <a:gd name="connsiteX9" fmla="*/ 0 w 4867275"/>
                <a:gd name="connsiteY9" fmla="*/ 2801284 h 3267075"/>
                <a:gd name="connsiteX10" fmla="*/ 466001 w 4867275"/>
                <a:gd name="connsiteY10" fmla="*/ 3267285 h 3267075"/>
                <a:gd name="connsiteX11" fmla="*/ 4410790 w 4867275"/>
                <a:gd name="connsiteY11" fmla="*/ 3267285 h 3267075"/>
                <a:gd name="connsiteX12" fmla="*/ 4876791 w 4867275"/>
                <a:gd name="connsiteY12" fmla="*/ 2801284 h 3267075"/>
                <a:gd name="connsiteX13" fmla="*/ 4876791 w 4867275"/>
                <a:gd name="connsiteY13" fmla="*/ 2615851 h 3267075"/>
                <a:gd name="connsiteX14" fmla="*/ 4782341 w 4867275"/>
                <a:gd name="connsiteY14" fmla="*/ 2521391 h 3267075"/>
                <a:gd name="connsiteX15" fmla="*/ 497672 w 4867275"/>
                <a:gd name="connsiteY15" fmla="*/ 317259 h 3267075"/>
                <a:gd name="connsiteX16" fmla="*/ 605028 w 4867275"/>
                <a:gd name="connsiteY16" fmla="*/ 209902 h 3267075"/>
                <a:gd name="connsiteX17" fmla="*/ 4271753 w 4867275"/>
                <a:gd name="connsiteY17" fmla="*/ 209902 h 3267075"/>
                <a:gd name="connsiteX18" fmla="*/ 4379109 w 4867275"/>
                <a:gd name="connsiteY18" fmla="*/ 317259 h 3267075"/>
                <a:gd name="connsiteX19" fmla="*/ 4379109 w 4867275"/>
                <a:gd name="connsiteY19" fmla="*/ 2521391 h 3267075"/>
                <a:gd name="connsiteX20" fmla="*/ 2957979 w 4867275"/>
                <a:gd name="connsiteY20" fmla="*/ 2521391 h 3267075"/>
                <a:gd name="connsiteX21" fmla="*/ 2937520 w 4867275"/>
                <a:gd name="connsiteY21" fmla="*/ 2523068 h 3267075"/>
                <a:gd name="connsiteX22" fmla="*/ 2860929 w 4867275"/>
                <a:gd name="connsiteY22" fmla="*/ 2615813 h 3267075"/>
                <a:gd name="connsiteX23" fmla="*/ 2716349 w 4867275"/>
                <a:gd name="connsiteY23" fmla="*/ 2760402 h 3267075"/>
                <a:gd name="connsiteX24" fmla="*/ 2160461 w 4867275"/>
                <a:gd name="connsiteY24" fmla="*/ 2760402 h 3267075"/>
                <a:gd name="connsiteX25" fmla="*/ 2015881 w 4867275"/>
                <a:gd name="connsiteY25" fmla="*/ 2615813 h 3267075"/>
                <a:gd name="connsiteX26" fmla="*/ 1919230 w 4867275"/>
                <a:gd name="connsiteY26" fmla="*/ 2521373 h 3267075"/>
                <a:gd name="connsiteX27" fmla="*/ 497672 w 4867275"/>
                <a:gd name="connsiteY27" fmla="*/ 2521373 h 3267075"/>
                <a:gd name="connsiteX28" fmla="*/ 497672 w 4867275"/>
                <a:gd name="connsiteY28" fmla="*/ 317259 h 3267075"/>
                <a:gd name="connsiteX29" fmla="*/ 4687881 w 4867275"/>
                <a:gd name="connsiteY29" fmla="*/ 2801284 h 3267075"/>
                <a:gd name="connsiteX30" fmla="*/ 4687881 w 4867275"/>
                <a:gd name="connsiteY30" fmla="*/ 2801284 h 3267075"/>
                <a:gd name="connsiteX31" fmla="*/ 4410799 w 4867275"/>
                <a:gd name="connsiteY31" fmla="*/ 3078366 h 3267075"/>
                <a:gd name="connsiteX32" fmla="*/ 466001 w 4867275"/>
                <a:gd name="connsiteY32" fmla="*/ 3078366 h 3267075"/>
                <a:gd name="connsiteX33" fmla="*/ 188919 w 4867275"/>
                <a:gd name="connsiteY33" fmla="*/ 2801284 h 3267075"/>
                <a:gd name="connsiteX34" fmla="*/ 188919 w 4867275"/>
                <a:gd name="connsiteY34" fmla="*/ 2710310 h 3267075"/>
                <a:gd name="connsiteX35" fmla="*/ 1840582 w 4867275"/>
                <a:gd name="connsiteY35" fmla="*/ 2710310 h 3267075"/>
                <a:gd name="connsiteX36" fmla="*/ 2160451 w 4867275"/>
                <a:gd name="connsiteY36" fmla="*/ 2949331 h 3267075"/>
                <a:gd name="connsiteX37" fmla="*/ 2716340 w 4867275"/>
                <a:gd name="connsiteY37" fmla="*/ 2949331 h 3267075"/>
                <a:gd name="connsiteX38" fmla="*/ 3036218 w 4867275"/>
                <a:gd name="connsiteY38" fmla="*/ 2710310 h 3267075"/>
                <a:gd name="connsiteX39" fmla="*/ 4687891 w 4867275"/>
                <a:gd name="connsiteY39" fmla="*/ 2710310 h 3267075"/>
                <a:gd name="connsiteX40" fmla="*/ 4687891 w 4867275"/>
                <a:gd name="connsiteY40" fmla="*/ 2801284 h 326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867275" h="3267075">
                  <a:moveTo>
                    <a:pt x="4782341" y="2521391"/>
                  </a:moveTo>
                  <a:lnTo>
                    <a:pt x="4589031" y="2521391"/>
                  </a:lnTo>
                  <a:lnTo>
                    <a:pt x="4589031" y="317259"/>
                  </a:lnTo>
                  <a:cubicBezTo>
                    <a:pt x="4589031" y="142323"/>
                    <a:pt x="4446708" y="0"/>
                    <a:pt x="4271772" y="0"/>
                  </a:cubicBezTo>
                  <a:lnTo>
                    <a:pt x="605028" y="0"/>
                  </a:lnTo>
                  <a:cubicBezTo>
                    <a:pt x="430082" y="0"/>
                    <a:pt x="287769" y="142323"/>
                    <a:pt x="287769" y="317259"/>
                  </a:cubicBezTo>
                  <a:lnTo>
                    <a:pt x="287769" y="2521391"/>
                  </a:lnTo>
                  <a:lnTo>
                    <a:pt x="94459" y="2521391"/>
                  </a:lnTo>
                  <a:cubicBezTo>
                    <a:pt x="42291" y="2521391"/>
                    <a:pt x="0" y="2563673"/>
                    <a:pt x="0" y="2615851"/>
                  </a:cubicBezTo>
                  <a:lnTo>
                    <a:pt x="0" y="2801284"/>
                  </a:lnTo>
                  <a:cubicBezTo>
                    <a:pt x="0" y="3058239"/>
                    <a:pt x="209045" y="3267285"/>
                    <a:pt x="466001" y="3267285"/>
                  </a:cubicBezTo>
                  <a:lnTo>
                    <a:pt x="4410790" y="3267285"/>
                  </a:lnTo>
                  <a:cubicBezTo>
                    <a:pt x="4667746" y="3267285"/>
                    <a:pt x="4876791" y="3058239"/>
                    <a:pt x="4876791" y="2801284"/>
                  </a:cubicBezTo>
                  <a:lnTo>
                    <a:pt x="4876791" y="2615851"/>
                  </a:lnTo>
                  <a:cubicBezTo>
                    <a:pt x="4876800" y="2563673"/>
                    <a:pt x="4834519" y="2521391"/>
                    <a:pt x="4782341" y="2521391"/>
                  </a:cubicBezTo>
                  <a:close/>
                  <a:moveTo>
                    <a:pt x="497672" y="317259"/>
                  </a:moveTo>
                  <a:cubicBezTo>
                    <a:pt x="497672" y="258070"/>
                    <a:pt x="545840" y="209902"/>
                    <a:pt x="605028" y="209902"/>
                  </a:cubicBezTo>
                  <a:lnTo>
                    <a:pt x="4271753" y="209902"/>
                  </a:lnTo>
                  <a:cubicBezTo>
                    <a:pt x="4330961" y="209902"/>
                    <a:pt x="4379109" y="258061"/>
                    <a:pt x="4379109" y="317259"/>
                  </a:cubicBezTo>
                  <a:lnTo>
                    <a:pt x="4379109" y="2521391"/>
                  </a:lnTo>
                  <a:lnTo>
                    <a:pt x="2957979" y="2521391"/>
                  </a:lnTo>
                  <a:cubicBezTo>
                    <a:pt x="2951283" y="2521172"/>
                    <a:pt x="2944378" y="2521744"/>
                    <a:pt x="2937520" y="2523068"/>
                  </a:cubicBezTo>
                  <a:cubicBezTo>
                    <a:pt x="2893057" y="2531621"/>
                    <a:pt x="2860929" y="2570540"/>
                    <a:pt x="2860929" y="2615813"/>
                  </a:cubicBezTo>
                  <a:cubicBezTo>
                    <a:pt x="2860929" y="2695546"/>
                    <a:pt x="2796064" y="2760402"/>
                    <a:pt x="2716349" y="2760402"/>
                  </a:cubicBezTo>
                  <a:lnTo>
                    <a:pt x="2160461" y="2760402"/>
                  </a:lnTo>
                  <a:cubicBezTo>
                    <a:pt x="2080727" y="2760402"/>
                    <a:pt x="2015881" y="2695537"/>
                    <a:pt x="2015881" y="2615813"/>
                  </a:cubicBezTo>
                  <a:cubicBezTo>
                    <a:pt x="2015881" y="2562921"/>
                    <a:pt x="1972056" y="2520239"/>
                    <a:pt x="1919230" y="2521373"/>
                  </a:cubicBezTo>
                  <a:lnTo>
                    <a:pt x="497672" y="2521373"/>
                  </a:lnTo>
                  <a:lnTo>
                    <a:pt x="497672" y="317259"/>
                  </a:lnTo>
                  <a:close/>
                  <a:moveTo>
                    <a:pt x="4687881" y="2801284"/>
                  </a:moveTo>
                  <a:lnTo>
                    <a:pt x="4687881" y="2801284"/>
                  </a:lnTo>
                  <a:cubicBezTo>
                    <a:pt x="4687881" y="2954074"/>
                    <a:pt x="4563571" y="3078366"/>
                    <a:pt x="4410799" y="3078366"/>
                  </a:cubicBezTo>
                  <a:lnTo>
                    <a:pt x="466001" y="3078366"/>
                  </a:lnTo>
                  <a:cubicBezTo>
                    <a:pt x="313220" y="3078366"/>
                    <a:pt x="188919" y="2954074"/>
                    <a:pt x="188919" y="2801284"/>
                  </a:cubicBezTo>
                  <a:lnTo>
                    <a:pt x="188919" y="2710310"/>
                  </a:lnTo>
                  <a:lnTo>
                    <a:pt x="1840582" y="2710310"/>
                  </a:lnTo>
                  <a:cubicBezTo>
                    <a:pt x="1881416" y="2848337"/>
                    <a:pt x="2009365" y="2949331"/>
                    <a:pt x="2160451" y="2949331"/>
                  </a:cubicBezTo>
                  <a:lnTo>
                    <a:pt x="2716340" y="2949331"/>
                  </a:lnTo>
                  <a:cubicBezTo>
                    <a:pt x="2867425" y="2949331"/>
                    <a:pt x="2995375" y="2848328"/>
                    <a:pt x="3036218" y="2710310"/>
                  </a:cubicBezTo>
                  <a:lnTo>
                    <a:pt x="4687891" y="2710310"/>
                  </a:lnTo>
                  <a:lnTo>
                    <a:pt x="4687891" y="28012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D885F0F-8482-4403-8D40-BD2C9F96C659}"/>
                </a:ext>
              </a:extLst>
            </p:cNvPr>
            <p:cNvSpPr/>
            <p:nvPr/>
          </p:nvSpPr>
          <p:spPr>
            <a:xfrm>
              <a:off x="5412322" y="2831132"/>
              <a:ext cx="866775" cy="866775"/>
            </a:xfrm>
            <a:custGeom>
              <a:avLst/>
              <a:gdLst>
                <a:gd name="connsiteX0" fmla="*/ 839231 w 866775"/>
                <a:gd name="connsiteY0" fmla="*/ 30740 h 866775"/>
                <a:gd name="connsiteX1" fmla="*/ 690794 w 866775"/>
                <a:gd name="connsiteY1" fmla="*/ 30740 h 866775"/>
                <a:gd name="connsiteX2" fmla="*/ 30740 w 866775"/>
                <a:gd name="connsiteY2" fmla="*/ 690822 h 866775"/>
                <a:gd name="connsiteX3" fmla="*/ 30740 w 866775"/>
                <a:gd name="connsiteY3" fmla="*/ 839250 h 866775"/>
                <a:gd name="connsiteX4" fmla="*/ 104949 w 866775"/>
                <a:gd name="connsiteY4" fmla="*/ 869987 h 866775"/>
                <a:gd name="connsiteX5" fmla="*/ 179158 w 866775"/>
                <a:gd name="connsiteY5" fmla="*/ 839250 h 866775"/>
                <a:gd name="connsiteX6" fmla="*/ 839231 w 866775"/>
                <a:gd name="connsiteY6" fmla="*/ 179177 h 866775"/>
                <a:gd name="connsiteX7" fmla="*/ 839231 w 866775"/>
                <a:gd name="connsiteY7" fmla="*/ 3074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775" h="866775">
                  <a:moveTo>
                    <a:pt x="839231" y="30740"/>
                  </a:moveTo>
                  <a:cubicBezTo>
                    <a:pt x="798236" y="-10247"/>
                    <a:pt x="731799" y="-10247"/>
                    <a:pt x="690794" y="30740"/>
                  </a:cubicBezTo>
                  <a:lnTo>
                    <a:pt x="30740" y="690822"/>
                  </a:lnTo>
                  <a:cubicBezTo>
                    <a:pt x="-10247" y="731808"/>
                    <a:pt x="-10247" y="798264"/>
                    <a:pt x="30740" y="839250"/>
                  </a:cubicBezTo>
                  <a:cubicBezTo>
                    <a:pt x="51237" y="859748"/>
                    <a:pt x="78098" y="869987"/>
                    <a:pt x="104949" y="869987"/>
                  </a:cubicBezTo>
                  <a:cubicBezTo>
                    <a:pt x="131809" y="869987"/>
                    <a:pt x="158660" y="859729"/>
                    <a:pt x="179158" y="839250"/>
                  </a:cubicBezTo>
                  <a:lnTo>
                    <a:pt x="839231" y="179177"/>
                  </a:lnTo>
                  <a:cubicBezTo>
                    <a:pt x="880217" y="138191"/>
                    <a:pt x="880217" y="71735"/>
                    <a:pt x="839231" y="3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E1153C-79F0-4446-8CE2-2561AE327163}"/>
                </a:ext>
              </a:extLst>
            </p:cNvPr>
            <p:cNvSpPr/>
            <p:nvPr/>
          </p:nvSpPr>
          <p:spPr>
            <a:xfrm>
              <a:off x="6200668" y="3213656"/>
              <a:ext cx="466725" cy="466725"/>
            </a:xfrm>
            <a:custGeom>
              <a:avLst/>
              <a:gdLst>
                <a:gd name="connsiteX0" fmla="*/ 442115 w 466725"/>
                <a:gd name="connsiteY0" fmla="*/ 30740 h 466725"/>
                <a:gd name="connsiteX1" fmla="*/ 293687 w 466725"/>
                <a:gd name="connsiteY1" fmla="*/ 30740 h 466725"/>
                <a:gd name="connsiteX2" fmla="*/ 30740 w 466725"/>
                <a:gd name="connsiteY2" fmla="*/ 293687 h 466725"/>
                <a:gd name="connsiteX3" fmla="*/ 30740 w 466725"/>
                <a:gd name="connsiteY3" fmla="*/ 442124 h 466725"/>
                <a:gd name="connsiteX4" fmla="*/ 104949 w 466725"/>
                <a:gd name="connsiteY4" fmla="*/ 472862 h 466725"/>
                <a:gd name="connsiteX5" fmla="*/ 179158 w 466725"/>
                <a:gd name="connsiteY5" fmla="*/ 442124 h 466725"/>
                <a:gd name="connsiteX6" fmla="*/ 442105 w 466725"/>
                <a:gd name="connsiteY6" fmla="*/ 179177 h 466725"/>
                <a:gd name="connsiteX7" fmla="*/ 442115 w 466725"/>
                <a:gd name="connsiteY7" fmla="*/ 3074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725" h="466725">
                  <a:moveTo>
                    <a:pt x="442115" y="30740"/>
                  </a:moveTo>
                  <a:cubicBezTo>
                    <a:pt x="401119" y="-10247"/>
                    <a:pt x="334682" y="-10247"/>
                    <a:pt x="293687" y="30740"/>
                  </a:cubicBezTo>
                  <a:lnTo>
                    <a:pt x="30740" y="293687"/>
                  </a:lnTo>
                  <a:cubicBezTo>
                    <a:pt x="-10247" y="334673"/>
                    <a:pt x="-10247" y="401129"/>
                    <a:pt x="30740" y="442124"/>
                  </a:cubicBezTo>
                  <a:cubicBezTo>
                    <a:pt x="51237" y="462622"/>
                    <a:pt x="78098" y="472862"/>
                    <a:pt x="104949" y="472862"/>
                  </a:cubicBezTo>
                  <a:cubicBezTo>
                    <a:pt x="131819" y="472862"/>
                    <a:pt x="158660" y="462622"/>
                    <a:pt x="179158" y="442124"/>
                  </a:cubicBezTo>
                  <a:lnTo>
                    <a:pt x="442105" y="179177"/>
                  </a:lnTo>
                  <a:cubicBezTo>
                    <a:pt x="483101" y="138191"/>
                    <a:pt x="483101" y="71735"/>
                    <a:pt x="442115" y="3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BD864DC-AC49-427A-9DAF-96C9B853C08D}"/>
              </a:ext>
            </a:extLst>
          </p:cNvPr>
          <p:cNvGrpSpPr/>
          <p:nvPr/>
        </p:nvGrpSpPr>
        <p:grpSpPr>
          <a:xfrm>
            <a:off x="2368682" y="2441280"/>
            <a:ext cx="274304" cy="456580"/>
            <a:chOff x="4630245" y="990600"/>
            <a:chExt cx="2924175" cy="4867275"/>
          </a:xfrm>
          <a:solidFill>
            <a:schemeClr val="bg2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11C00ED-0057-43C6-85AB-C1B60064EEFA}"/>
                </a:ext>
              </a:extLst>
            </p:cNvPr>
            <p:cNvSpPr/>
            <p:nvPr/>
          </p:nvSpPr>
          <p:spPr>
            <a:xfrm>
              <a:off x="5825471" y="4973317"/>
              <a:ext cx="533400" cy="533400"/>
            </a:xfrm>
            <a:custGeom>
              <a:avLst/>
              <a:gdLst>
                <a:gd name="connsiteX0" fmla="*/ 270548 w 533400"/>
                <a:gd name="connsiteY0" fmla="*/ 0 h 533400"/>
                <a:gd name="connsiteX1" fmla="*/ 0 w 533400"/>
                <a:gd name="connsiteY1" fmla="*/ 270539 h 533400"/>
                <a:gd name="connsiteX2" fmla="*/ 270548 w 533400"/>
                <a:gd name="connsiteY2" fmla="*/ 541077 h 533400"/>
                <a:gd name="connsiteX3" fmla="*/ 541087 w 533400"/>
                <a:gd name="connsiteY3" fmla="*/ 270539 h 533400"/>
                <a:gd name="connsiteX4" fmla="*/ 270548 w 533400"/>
                <a:gd name="connsiteY4" fmla="*/ 0 h 533400"/>
                <a:gd name="connsiteX5" fmla="*/ 270548 w 533400"/>
                <a:gd name="connsiteY5" fmla="*/ 353721 h 533400"/>
                <a:gd name="connsiteX6" fmla="*/ 187357 w 533400"/>
                <a:gd name="connsiteY6" fmla="*/ 270539 h 533400"/>
                <a:gd name="connsiteX7" fmla="*/ 270548 w 533400"/>
                <a:gd name="connsiteY7" fmla="*/ 187357 h 533400"/>
                <a:gd name="connsiteX8" fmla="*/ 353730 w 533400"/>
                <a:gd name="connsiteY8" fmla="*/ 270539 h 533400"/>
                <a:gd name="connsiteX9" fmla="*/ 270548 w 533400"/>
                <a:gd name="connsiteY9" fmla="*/ 35372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533400">
                  <a:moveTo>
                    <a:pt x="270548" y="0"/>
                  </a:moveTo>
                  <a:cubicBezTo>
                    <a:pt x="121367" y="0"/>
                    <a:pt x="0" y="121358"/>
                    <a:pt x="0" y="270539"/>
                  </a:cubicBezTo>
                  <a:cubicBezTo>
                    <a:pt x="0" y="419719"/>
                    <a:pt x="121367" y="541077"/>
                    <a:pt x="270548" y="541077"/>
                  </a:cubicBezTo>
                  <a:cubicBezTo>
                    <a:pt x="419729" y="541077"/>
                    <a:pt x="541087" y="419719"/>
                    <a:pt x="541087" y="270539"/>
                  </a:cubicBezTo>
                  <a:cubicBezTo>
                    <a:pt x="541087" y="121358"/>
                    <a:pt x="419719" y="0"/>
                    <a:pt x="270548" y="0"/>
                  </a:cubicBezTo>
                  <a:close/>
                  <a:moveTo>
                    <a:pt x="270548" y="353721"/>
                  </a:moveTo>
                  <a:cubicBezTo>
                    <a:pt x="224676" y="353721"/>
                    <a:pt x="187357" y="316402"/>
                    <a:pt x="187357" y="270539"/>
                  </a:cubicBezTo>
                  <a:cubicBezTo>
                    <a:pt x="187357" y="224676"/>
                    <a:pt x="224676" y="187357"/>
                    <a:pt x="270548" y="187357"/>
                  </a:cubicBezTo>
                  <a:cubicBezTo>
                    <a:pt x="316411" y="187357"/>
                    <a:pt x="353730" y="224676"/>
                    <a:pt x="353730" y="270539"/>
                  </a:cubicBezTo>
                  <a:cubicBezTo>
                    <a:pt x="353711" y="316402"/>
                    <a:pt x="316392" y="353721"/>
                    <a:pt x="270548" y="353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9C4C5C9-E30D-4274-A412-33B35804E06E}"/>
                </a:ext>
              </a:extLst>
            </p:cNvPr>
            <p:cNvSpPr/>
            <p:nvPr/>
          </p:nvSpPr>
          <p:spPr>
            <a:xfrm>
              <a:off x="5960764" y="1375858"/>
              <a:ext cx="676275" cy="190500"/>
            </a:xfrm>
            <a:custGeom>
              <a:avLst/>
              <a:gdLst>
                <a:gd name="connsiteX0" fmla="*/ 578977 w 676275"/>
                <a:gd name="connsiteY0" fmla="*/ 0 h 190500"/>
                <a:gd name="connsiteX1" fmla="*/ 98889 w 676275"/>
                <a:gd name="connsiteY1" fmla="*/ 0 h 190500"/>
                <a:gd name="connsiteX2" fmla="*/ 0 w 676275"/>
                <a:gd name="connsiteY2" fmla="*/ 98889 h 190500"/>
                <a:gd name="connsiteX3" fmla="*/ 98889 w 676275"/>
                <a:gd name="connsiteY3" fmla="*/ 197777 h 190500"/>
                <a:gd name="connsiteX4" fmla="*/ 578977 w 676275"/>
                <a:gd name="connsiteY4" fmla="*/ 197777 h 190500"/>
                <a:gd name="connsiteX5" fmla="*/ 677866 w 676275"/>
                <a:gd name="connsiteY5" fmla="*/ 98889 h 190500"/>
                <a:gd name="connsiteX6" fmla="*/ 578977 w 676275"/>
                <a:gd name="connsiteY6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275" h="190500">
                  <a:moveTo>
                    <a:pt x="578977" y="0"/>
                  </a:moveTo>
                  <a:lnTo>
                    <a:pt x="98889" y="0"/>
                  </a:lnTo>
                  <a:cubicBezTo>
                    <a:pt x="44272" y="0"/>
                    <a:pt x="0" y="44272"/>
                    <a:pt x="0" y="98889"/>
                  </a:cubicBezTo>
                  <a:cubicBezTo>
                    <a:pt x="0" y="153505"/>
                    <a:pt x="44282" y="197777"/>
                    <a:pt x="98889" y="197777"/>
                  </a:cubicBezTo>
                  <a:lnTo>
                    <a:pt x="578977" y="197777"/>
                  </a:lnTo>
                  <a:cubicBezTo>
                    <a:pt x="633594" y="197777"/>
                    <a:pt x="677866" y="153505"/>
                    <a:pt x="677866" y="98889"/>
                  </a:cubicBezTo>
                  <a:cubicBezTo>
                    <a:pt x="677866" y="44272"/>
                    <a:pt x="633594" y="0"/>
                    <a:pt x="57897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1C9CD06-E2D1-4E28-AF81-A9289B901F78}"/>
                </a:ext>
              </a:extLst>
            </p:cNvPr>
            <p:cNvSpPr/>
            <p:nvPr/>
          </p:nvSpPr>
          <p:spPr>
            <a:xfrm>
              <a:off x="5652259" y="1373372"/>
              <a:ext cx="200025" cy="200025"/>
            </a:xfrm>
            <a:custGeom>
              <a:avLst/>
              <a:gdLst>
                <a:gd name="connsiteX0" fmla="*/ 207626 w 200025"/>
                <a:gd name="connsiteY0" fmla="*/ 103813 h 200025"/>
                <a:gd name="connsiteX1" fmla="*/ 103813 w 200025"/>
                <a:gd name="connsiteY1" fmla="*/ 207626 h 200025"/>
                <a:gd name="connsiteX2" fmla="*/ 0 w 200025"/>
                <a:gd name="connsiteY2" fmla="*/ 103813 h 200025"/>
                <a:gd name="connsiteX3" fmla="*/ 103813 w 200025"/>
                <a:gd name="connsiteY3" fmla="*/ 0 h 200025"/>
                <a:gd name="connsiteX4" fmla="*/ 207626 w 200025"/>
                <a:gd name="connsiteY4" fmla="*/ 103813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200025">
                  <a:moveTo>
                    <a:pt x="207626" y="103813"/>
                  </a:moveTo>
                  <a:cubicBezTo>
                    <a:pt x="207626" y="161147"/>
                    <a:pt x="161147" y="207626"/>
                    <a:pt x="103813" y="207626"/>
                  </a:cubicBezTo>
                  <a:cubicBezTo>
                    <a:pt x="46479" y="207626"/>
                    <a:pt x="0" y="161147"/>
                    <a:pt x="0" y="103813"/>
                  </a:cubicBezTo>
                  <a:cubicBezTo>
                    <a:pt x="0" y="46479"/>
                    <a:pt x="46479" y="0"/>
                    <a:pt x="103813" y="0"/>
                  </a:cubicBezTo>
                  <a:cubicBezTo>
                    <a:pt x="161147" y="0"/>
                    <a:pt x="207626" y="46479"/>
                    <a:pt x="207626" y="10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FAC5F54-DF35-491A-9BF3-9F25E86D7AB6}"/>
                </a:ext>
              </a:extLst>
            </p:cNvPr>
            <p:cNvSpPr/>
            <p:nvPr/>
          </p:nvSpPr>
          <p:spPr>
            <a:xfrm>
              <a:off x="4630245" y="990600"/>
              <a:ext cx="2924175" cy="4867275"/>
            </a:xfrm>
            <a:custGeom>
              <a:avLst/>
              <a:gdLst>
                <a:gd name="connsiteX0" fmla="*/ 2619242 w 2924175"/>
                <a:gd name="connsiteY0" fmla="*/ 0 h 4867275"/>
                <a:gd name="connsiteX1" fmla="*/ 312268 w 2924175"/>
                <a:gd name="connsiteY1" fmla="*/ 0 h 4867275"/>
                <a:gd name="connsiteX2" fmla="*/ 0 w 2924175"/>
                <a:gd name="connsiteY2" fmla="*/ 312268 h 4867275"/>
                <a:gd name="connsiteX3" fmla="*/ 0 w 2924175"/>
                <a:gd name="connsiteY3" fmla="*/ 4564523 h 4867275"/>
                <a:gd name="connsiteX4" fmla="*/ 312268 w 2924175"/>
                <a:gd name="connsiteY4" fmla="*/ 4876791 h 4867275"/>
                <a:gd name="connsiteX5" fmla="*/ 2619232 w 2924175"/>
                <a:gd name="connsiteY5" fmla="*/ 4876791 h 4867275"/>
                <a:gd name="connsiteX6" fmla="*/ 2931500 w 2924175"/>
                <a:gd name="connsiteY6" fmla="*/ 4564523 h 4867275"/>
                <a:gd name="connsiteX7" fmla="*/ 2931500 w 2924175"/>
                <a:gd name="connsiteY7" fmla="*/ 312268 h 4867275"/>
                <a:gd name="connsiteX8" fmla="*/ 2619242 w 2924175"/>
                <a:gd name="connsiteY8" fmla="*/ 0 h 4867275"/>
                <a:gd name="connsiteX9" fmla="*/ 2723331 w 2924175"/>
                <a:gd name="connsiteY9" fmla="*/ 4564533 h 4867275"/>
                <a:gd name="connsiteX10" fmla="*/ 2619242 w 2924175"/>
                <a:gd name="connsiteY10" fmla="*/ 4668622 h 4867275"/>
                <a:gd name="connsiteX11" fmla="*/ 312268 w 2924175"/>
                <a:gd name="connsiteY11" fmla="*/ 4668622 h 4867275"/>
                <a:gd name="connsiteX12" fmla="*/ 208178 w 2924175"/>
                <a:gd name="connsiteY12" fmla="*/ 4564533 h 4867275"/>
                <a:gd name="connsiteX13" fmla="*/ 208178 w 2924175"/>
                <a:gd name="connsiteY13" fmla="*/ 312268 h 4867275"/>
                <a:gd name="connsiteX14" fmla="*/ 312268 w 2924175"/>
                <a:gd name="connsiteY14" fmla="*/ 208178 h 4867275"/>
                <a:gd name="connsiteX15" fmla="*/ 2619232 w 2924175"/>
                <a:gd name="connsiteY15" fmla="*/ 208178 h 4867275"/>
                <a:gd name="connsiteX16" fmla="*/ 2723322 w 2924175"/>
                <a:gd name="connsiteY16" fmla="*/ 312268 h 4867275"/>
                <a:gd name="connsiteX17" fmla="*/ 2723322 w 2924175"/>
                <a:gd name="connsiteY17" fmla="*/ 4564533 h 486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24175" h="4867275">
                  <a:moveTo>
                    <a:pt x="2619242" y="0"/>
                  </a:moveTo>
                  <a:lnTo>
                    <a:pt x="312268" y="0"/>
                  </a:lnTo>
                  <a:cubicBezTo>
                    <a:pt x="140084" y="0"/>
                    <a:pt x="0" y="140084"/>
                    <a:pt x="0" y="312268"/>
                  </a:cubicBezTo>
                  <a:lnTo>
                    <a:pt x="0" y="4564523"/>
                  </a:lnTo>
                  <a:cubicBezTo>
                    <a:pt x="0" y="4736706"/>
                    <a:pt x="140084" y="4876791"/>
                    <a:pt x="312268" y="4876791"/>
                  </a:cubicBezTo>
                  <a:lnTo>
                    <a:pt x="2619232" y="4876791"/>
                  </a:lnTo>
                  <a:cubicBezTo>
                    <a:pt x="2791416" y="4876791"/>
                    <a:pt x="2931500" y="4736706"/>
                    <a:pt x="2931500" y="4564523"/>
                  </a:cubicBezTo>
                  <a:lnTo>
                    <a:pt x="2931500" y="312268"/>
                  </a:lnTo>
                  <a:cubicBezTo>
                    <a:pt x="2931509" y="140084"/>
                    <a:pt x="2791425" y="0"/>
                    <a:pt x="2619242" y="0"/>
                  </a:cubicBezTo>
                  <a:close/>
                  <a:moveTo>
                    <a:pt x="2723331" y="4564533"/>
                  </a:moveTo>
                  <a:cubicBezTo>
                    <a:pt x="2723331" y="4621930"/>
                    <a:pt x="2676640" y="4668622"/>
                    <a:pt x="2619242" y="4668622"/>
                  </a:cubicBezTo>
                  <a:lnTo>
                    <a:pt x="312268" y="4668622"/>
                  </a:lnTo>
                  <a:cubicBezTo>
                    <a:pt x="254870" y="4668622"/>
                    <a:pt x="208178" y="4621930"/>
                    <a:pt x="208178" y="4564533"/>
                  </a:cubicBezTo>
                  <a:lnTo>
                    <a:pt x="208178" y="312268"/>
                  </a:lnTo>
                  <a:cubicBezTo>
                    <a:pt x="208178" y="254870"/>
                    <a:pt x="254870" y="208178"/>
                    <a:pt x="312268" y="208178"/>
                  </a:cubicBezTo>
                  <a:lnTo>
                    <a:pt x="2619232" y="208178"/>
                  </a:lnTo>
                  <a:cubicBezTo>
                    <a:pt x="2676630" y="208178"/>
                    <a:pt x="2723322" y="254870"/>
                    <a:pt x="2723322" y="312268"/>
                  </a:cubicBezTo>
                  <a:lnTo>
                    <a:pt x="2723322" y="4564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D002799-6898-4DEE-9D4C-ACC30049AEA8}"/>
                </a:ext>
              </a:extLst>
            </p:cNvPr>
            <p:cNvSpPr/>
            <p:nvPr/>
          </p:nvSpPr>
          <p:spPr>
            <a:xfrm>
              <a:off x="5593727" y="2914693"/>
              <a:ext cx="704850" cy="704850"/>
            </a:xfrm>
            <a:custGeom>
              <a:avLst/>
              <a:gdLst>
                <a:gd name="connsiteX0" fmla="*/ 677705 w 704850"/>
                <a:gd name="connsiteY0" fmla="*/ 30475 h 704850"/>
                <a:gd name="connsiteX1" fmla="*/ 530487 w 704850"/>
                <a:gd name="connsiteY1" fmla="*/ 30475 h 704850"/>
                <a:gd name="connsiteX2" fmla="*/ 30481 w 704850"/>
                <a:gd name="connsiteY2" fmla="*/ 530490 h 704850"/>
                <a:gd name="connsiteX3" fmla="*/ 30491 w 704850"/>
                <a:gd name="connsiteY3" fmla="*/ 677699 h 704850"/>
                <a:gd name="connsiteX4" fmla="*/ 104090 w 704850"/>
                <a:gd name="connsiteY4" fmla="*/ 708198 h 704850"/>
                <a:gd name="connsiteX5" fmla="*/ 177690 w 704850"/>
                <a:gd name="connsiteY5" fmla="*/ 677709 h 704850"/>
                <a:gd name="connsiteX6" fmla="*/ 677695 w 704850"/>
                <a:gd name="connsiteY6" fmla="*/ 177694 h 704850"/>
                <a:gd name="connsiteX7" fmla="*/ 677705 w 704850"/>
                <a:gd name="connsiteY7" fmla="*/ 3047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704850">
                  <a:moveTo>
                    <a:pt x="677705" y="30475"/>
                  </a:moveTo>
                  <a:cubicBezTo>
                    <a:pt x="637043" y="-10158"/>
                    <a:pt x="571158" y="-10158"/>
                    <a:pt x="530487" y="30475"/>
                  </a:cubicBezTo>
                  <a:lnTo>
                    <a:pt x="30481" y="530490"/>
                  </a:lnTo>
                  <a:cubicBezTo>
                    <a:pt x="-10162" y="571133"/>
                    <a:pt x="-10162" y="637046"/>
                    <a:pt x="30491" y="677699"/>
                  </a:cubicBezTo>
                  <a:cubicBezTo>
                    <a:pt x="50817" y="698025"/>
                    <a:pt x="77458" y="708198"/>
                    <a:pt x="104090" y="708198"/>
                  </a:cubicBezTo>
                  <a:cubicBezTo>
                    <a:pt x="130722" y="708198"/>
                    <a:pt x="157373" y="698025"/>
                    <a:pt x="177690" y="677709"/>
                  </a:cubicBezTo>
                  <a:lnTo>
                    <a:pt x="677695" y="177694"/>
                  </a:lnTo>
                  <a:cubicBezTo>
                    <a:pt x="718348" y="137041"/>
                    <a:pt x="718348" y="71128"/>
                    <a:pt x="677705" y="304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EF4E8DB-4009-4766-A626-569A19AB6DD0}"/>
                </a:ext>
              </a:extLst>
            </p:cNvPr>
            <p:cNvSpPr/>
            <p:nvPr/>
          </p:nvSpPr>
          <p:spPr>
            <a:xfrm>
              <a:off x="6190913" y="3204462"/>
              <a:ext cx="400050" cy="400050"/>
            </a:xfrm>
            <a:custGeom>
              <a:avLst/>
              <a:gdLst>
                <a:gd name="connsiteX0" fmla="*/ 376879 w 400050"/>
                <a:gd name="connsiteY0" fmla="*/ 30475 h 400050"/>
                <a:gd name="connsiteX1" fmla="*/ 229661 w 400050"/>
                <a:gd name="connsiteY1" fmla="*/ 30475 h 400050"/>
                <a:gd name="connsiteX2" fmla="*/ 30474 w 400050"/>
                <a:gd name="connsiteY2" fmla="*/ 229662 h 400050"/>
                <a:gd name="connsiteX3" fmla="*/ 30484 w 400050"/>
                <a:gd name="connsiteY3" fmla="*/ 376880 h 400050"/>
                <a:gd name="connsiteX4" fmla="*/ 104083 w 400050"/>
                <a:gd name="connsiteY4" fmla="*/ 407370 h 400050"/>
                <a:gd name="connsiteX5" fmla="*/ 177683 w 400050"/>
                <a:gd name="connsiteY5" fmla="*/ 376880 h 400050"/>
                <a:gd name="connsiteX6" fmla="*/ 376870 w 400050"/>
                <a:gd name="connsiteY6" fmla="*/ 177694 h 400050"/>
                <a:gd name="connsiteX7" fmla="*/ 376879 w 400050"/>
                <a:gd name="connsiteY7" fmla="*/ 3047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400050">
                  <a:moveTo>
                    <a:pt x="376879" y="30475"/>
                  </a:moveTo>
                  <a:cubicBezTo>
                    <a:pt x="336227" y="-10158"/>
                    <a:pt x="270333" y="-10158"/>
                    <a:pt x="229661" y="30475"/>
                  </a:cubicBezTo>
                  <a:lnTo>
                    <a:pt x="30474" y="229662"/>
                  </a:lnTo>
                  <a:cubicBezTo>
                    <a:pt x="-10160" y="270305"/>
                    <a:pt x="-10160" y="336218"/>
                    <a:pt x="30484" y="376880"/>
                  </a:cubicBezTo>
                  <a:cubicBezTo>
                    <a:pt x="50810" y="397197"/>
                    <a:pt x="77451" y="407370"/>
                    <a:pt x="104083" y="407370"/>
                  </a:cubicBezTo>
                  <a:cubicBezTo>
                    <a:pt x="130715" y="407370"/>
                    <a:pt x="157356" y="397197"/>
                    <a:pt x="177683" y="376880"/>
                  </a:cubicBezTo>
                  <a:lnTo>
                    <a:pt x="376870" y="177694"/>
                  </a:lnTo>
                  <a:cubicBezTo>
                    <a:pt x="417532" y="137041"/>
                    <a:pt x="417532" y="71128"/>
                    <a:pt x="376879" y="304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B75BFEA-9B63-4D01-9119-0574C757117C}"/>
                </a:ext>
              </a:extLst>
            </p:cNvPr>
            <p:cNvSpPr/>
            <p:nvPr/>
          </p:nvSpPr>
          <p:spPr>
            <a:xfrm>
              <a:off x="5055879" y="1761096"/>
              <a:ext cx="2076450" cy="3048000"/>
            </a:xfrm>
            <a:custGeom>
              <a:avLst/>
              <a:gdLst>
                <a:gd name="connsiteX0" fmla="*/ 1986582 w 2076450"/>
                <a:gd name="connsiteY0" fmla="*/ 0 h 3048000"/>
                <a:gd name="connsiteX1" fmla="*/ 93678 w 2076450"/>
                <a:gd name="connsiteY1" fmla="*/ 0 h 3048000"/>
                <a:gd name="connsiteX2" fmla="*/ 0 w 2076450"/>
                <a:gd name="connsiteY2" fmla="*/ 93678 h 3048000"/>
                <a:gd name="connsiteX3" fmla="*/ 0 w 2076450"/>
                <a:gd name="connsiteY3" fmla="*/ 2963323 h 3048000"/>
                <a:gd name="connsiteX4" fmla="*/ 93678 w 2076450"/>
                <a:gd name="connsiteY4" fmla="*/ 3057001 h 3048000"/>
                <a:gd name="connsiteX5" fmla="*/ 1986582 w 2076450"/>
                <a:gd name="connsiteY5" fmla="*/ 3057001 h 3048000"/>
                <a:gd name="connsiteX6" fmla="*/ 2080260 w 2076450"/>
                <a:gd name="connsiteY6" fmla="*/ 2963323 h 3048000"/>
                <a:gd name="connsiteX7" fmla="*/ 2080260 w 2076450"/>
                <a:gd name="connsiteY7" fmla="*/ 93678 h 3048000"/>
                <a:gd name="connsiteX8" fmla="*/ 1986582 w 2076450"/>
                <a:gd name="connsiteY8" fmla="*/ 0 h 3048000"/>
                <a:gd name="connsiteX9" fmla="*/ 1892894 w 2076450"/>
                <a:gd name="connsiteY9" fmla="*/ 2869644 h 3048000"/>
                <a:gd name="connsiteX10" fmla="*/ 1892894 w 2076450"/>
                <a:gd name="connsiteY10" fmla="*/ 2869644 h 3048000"/>
                <a:gd name="connsiteX11" fmla="*/ 187347 w 2076450"/>
                <a:gd name="connsiteY11" fmla="*/ 2869644 h 3048000"/>
                <a:gd name="connsiteX12" fmla="*/ 187347 w 2076450"/>
                <a:gd name="connsiteY12" fmla="*/ 187366 h 3048000"/>
                <a:gd name="connsiteX13" fmla="*/ 1892894 w 2076450"/>
                <a:gd name="connsiteY13" fmla="*/ 187366 h 3048000"/>
                <a:gd name="connsiteX14" fmla="*/ 1892894 w 2076450"/>
                <a:gd name="connsiteY14" fmla="*/ 2869644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6450" h="3048000">
                  <a:moveTo>
                    <a:pt x="1986582" y="0"/>
                  </a:moveTo>
                  <a:lnTo>
                    <a:pt x="93678" y="0"/>
                  </a:lnTo>
                  <a:cubicBezTo>
                    <a:pt x="41939" y="0"/>
                    <a:pt x="0" y="41939"/>
                    <a:pt x="0" y="93678"/>
                  </a:cubicBezTo>
                  <a:lnTo>
                    <a:pt x="0" y="2963323"/>
                  </a:lnTo>
                  <a:cubicBezTo>
                    <a:pt x="0" y="3015063"/>
                    <a:pt x="41939" y="3057001"/>
                    <a:pt x="93678" y="3057001"/>
                  </a:cubicBezTo>
                  <a:lnTo>
                    <a:pt x="1986582" y="3057001"/>
                  </a:lnTo>
                  <a:cubicBezTo>
                    <a:pt x="2038322" y="3057001"/>
                    <a:pt x="2080260" y="3015063"/>
                    <a:pt x="2080260" y="2963323"/>
                  </a:cubicBezTo>
                  <a:lnTo>
                    <a:pt x="2080260" y="93678"/>
                  </a:lnTo>
                  <a:cubicBezTo>
                    <a:pt x="2080260" y="41948"/>
                    <a:pt x="2038322" y="0"/>
                    <a:pt x="1986582" y="0"/>
                  </a:cubicBezTo>
                  <a:close/>
                  <a:moveTo>
                    <a:pt x="1892894" y="2869644"/>
                  </a:moveTo>
                  <a:lnTo>
                    <a:pt x="1892894" y="2869644"/>
                  </a:lnTo>
                  <a:lnTo>
                    <a:pt x="187347" y="2869644"/>
                  </a:lnTo>
                  <a:lnTo>
                    <a:pt x="187347" y="187366"/>
                  </a:lnTo>
                  <a:lnTo>
                    <a:pt x="1892894" y="187366"/>
                  </a:lnTo>
                  <a:lnTo>
                    <a:pt x="1892894" y="2869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B9A54E7-C013-4F72-8D2C-B84216082CB2}"/>
              </a:ext>
            </a:extLst>
          </p:cNvPr>
          <p:cNvSpPr txBox="1"/>
          <p:nvPr/>
        </p:nvSpPr>
        <p:spPr>
          <a:xfrm>
            <a:off x="2240389" y="5592829"/>
            <a:ext cx="7899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app development is the act or process by which a mobile app is developed for mobile devices, such as personal digital assistants, enterprise digital assistants or mobile phones. 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9C323-7963-78BD-5C26-FE80332EC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48" grpId="0"/>
      <p:bldP spid="52" grpId="0"/>
      <p:bldP spid="55" grpId="0"/>
      <p:bldP spid="44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74B016-3DCD-4AB9-AFF3-6F8B667A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37253" y="18196"/>
            <a:ext cx="9143507" cy="39917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FDEE30-63A7-4B07-ACC4-4EA1C8564D97}"/>
              </a:ext>
            </a:extLst>
          </p:cNvPr>
          <p:cNvSpPr/>
          <p:nvPr/>
        </p:nvSpPr>
        <p:spPr>
          <a:xfrm>
            <a:off x="1568765" y="3365207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B950D-E49F-4445-B4CF-BA3E8E238D83}"/>
              </a:ext>
            </a:extLst>
          </p:cNvPr>
          <p:cNvSpPr txBox="1"/>
          <p:nvPr/>
        </p:nvSpPr>
        <p:spPr>
          <a:xfrm>
            <a:off x="1952853" y="4217926"/>
            <a:ext cx="2350323" cy="16158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OFFSHORE</a:t>
            </a:r>
          </a:p>
          <a:p>
            <a:pPr algn="ctr"/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F3A96-C537-4C01-AAFE-87D958339449}"/>
              </a:ext>
            </a:extLst>
          </p:cNvPr>
          <p:cNvSpPr/>
          <p:nvPr/>
        </p:nvSpPr>
        <p:spPr>
          <a:xfrm>
            <a:off x="4715903" y="5144518"/>
            <a:ext cx="648290" cy="648290"/>
          </a:xfrm>
          <a:prstGeom prst="ellipse">
            <a:avLst/>
          </a:prstGeom>
          <a:solidFill>
            <a:srgbClr val="00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A9E1D0-0106-46EA-8A85-33353CE90742}"/>
              </a:ext>
            </a:extLst>
          </p:cNvPr>
          <p:cNvSpPr/>
          <p:nvPr/>
        </p:nvSpPr>
        <p:spPr>
          <a:xfrm>
            <a:off x="4326341" y="5976914"/>
            <a:ext cx="419309" cy="419309"/>
          </a:xfrm>
          <a:prstGeom prst="ellipse">
            <a:avLst/>
          </a:prstGeom>
          <a:solidFill>
            <a:srgbClr val="00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group of people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0C1037CE-674C-44FD-AB3B-DF61C1472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06" y="3838861"/>
            <a:ext cx="4907957" cy="347082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06EF458-17E6-4DCC-8842-2316B36D187B}"/>
              </a:ext>
            </a:extLst>
          </p:cNvPr>
          <p:cNvSpPr/>
          <p:nvPr/>
        </p:nvSpPr>
        <p:spPr>
          <a:xfrm>
            <a:off x="4715903" y="5144518"/>
            <a:ext cx="648290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D7B38B-55EE-4B2F-BD1B-8AE0C1DFB5C1}"/>
              </a:ext>
            </a:extLst>
          </p:cNvPr>
          <p:cNvSpPr/>
          <p:nvPr/>
        </p:nvSpPr>
        <p:spPr>
          <a:xfrm>
            <a:off x="4326342" y="5976734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742C4-617B-8B03-F94C-2C807BC2A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4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5A42C6-1073-4D4E-B77C-921BF138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599" cy="68579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3AE1F1-D79D-494B-8256-A092617ACDEA}"/>
              </a:ext>
            </a:extLst>
          </p:cNvPr>
          <p:cNvSpPr/>
          <p:nvPr/>
        </p:nvSpPr>
        <p:spPr>
          <a:xfrm>
            <a:off x="1670198" y="148779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070DB-D661-434C-A5D3-E486FC29D2F1}"/>
              </a:ext>
            </a:extLst>
          </p:cNvPr>
          <p:cNvSpPr txBox="1"/>
          <p:nvPr/>
        </p:nvSpPr>
        <p:spPr>
          <a:xfrm>
            <a:off x="1728910" y="783132"/>
            <a:ext cx="3001079" cy="16158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C759E-1F96-4B21-8F7D-B9E4FBD16E1B}"/>
              </a:ext>
            </a:extLst>
          </p:cNvPr>
          <p:cNvSpPr/>
          <p:nvPr/>
        </p:nvSpPr>
        <p:spPr>
          <a:xfrm>
            <a:off x="4346416" y="2992267"/>
            <a:ext cx="648290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2F9D3-D9DA-4F90-A7D4-47D7FACA5E65}"/>
              </a:ext>
            </a:extLst>
          </p:cNvPr>
          <p:cNvSpPr/>
          <p:nvPr/>
        </p:nvSpPr>
        <p:spPr>
          <a:xfrm>
            <a:off x="3695492" y="3422716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C4D53-D020-438A-9C23-D3717BF5CA4D}"/>
              </a:ext>
            </a:extLst>
          </p:cNvPr>
          <p:cNvSpPr txBox="1"/>
          <p:nvPr/>
        </p:nvSpPr>
        <p:spPr>
          <a:xfrm>
            <a:off x="5431436" y="783131"/>
            <a:ext cx="539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 process automation is a form of business process automation technology based on metaphorical software robots or on artificial intelligence /digital workers.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A92C5-4D55-FB72-F3AC-54ED55AFB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8" y="182884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EFA4EB29-068E-4AF6-AB89-73B287F1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82" y="1549464"/>
            <a:ext cx="7014619" cy="52609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3AE1F1-D79D-494B-8256-A092617ACDEA}"/>
              </a:ext>
            </a:extLst>
          </p:cNvPr>
          <p:cNvSpPr/>
          <p:nvPr/>
        </p:nvSpPr>
        <p:spPr>
          <a:xfrm>
            <a:off x="1686120" y="34776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070DB-D661-434C-A5D3-E486FC29D2F1}"/>
              </a:ext>
            </a:extLst>
          </p:cNvPr>
          <p:cNvSpPr txBox="1"/>
          <p:nvPr/>
        </p:nvSpPr>
        <p:spPr>
          <a:xfrm>
            <a:off x="1834748" y="912724"/>
            <a:ext cx="282160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C759E-1F96-4B21-8F7D-B9E4FBD16E1B}"/>
              </a:ext>
            </a:extLst>
          </p:cNvPr>
          <p:cNvSpPr/>
          <p:nvPr/>
        </p:nvSpPr>
        <p:spPr>
          <a:xfrm>
            <a:off x="4156686" y="2827479"/>
            <a:ext cx="648290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2F9D3-D9DA-4F90-A7D4-47D7FACA5E65}"/>
              </a:ext>
            </a:extLst>
          </p:cNvPr>
          <p:cNvSpPr/>
          <p:nvPr/>
        </p:nvSpPr>
        <p:spPr>
          <a:xfrm>
            <a:off x="3695380" y="3284428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3C6E9-F837-4676-BA4C-CB2C02BD9C04}"/>
              </a:ext>
            </a:extLst>
          </p:cNvPr>
          <p:cNvSpPr txBox="1"/>
          <p:nvPr/>
        </p:nvSpPr>
        <p:spPr>
          <a:xfrm>
            <a:off x="5190595" y="912725"/>
            <a:ext cx="5121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Dynamic Dashboard enables multiple users to access a dashboard that was previously accessed only by a single static user.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AC2391-0950-E906-FDEA-A498CF4A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-8\Desktop\219-2194730_clip-art-computing-iot-and-mobile-cloud-iot.png">
            <a:extLst>
              <a:ext uri="{FF2B5EF4-FFF2-40B4-BE49-F238E27FC236}">
                <a16:creationId xmlns:a16="http://schemas.microsoft.com/office/drawing/2014/main" id="{28273D74-559F-4892-866F-E284F3F8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092" y="1865346"/>
            <a:ext cx="4392908" cy="3587542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D578BA8-B2CB-4198-ACA1-0F977B526F60}"/>
              </a:ext>
            </a:extLst>
          </p:cNvPr>
          <p:cNvSpPr/>
          <p:nvPr/>
        </p:nvSpPr>
        <p:spPr>
          <a:xfrm>
            <a:off x="2300572" y="14386"/>
            <a:ext cx="3118856" cy="3118856"/>
          </a:xfrm>
          <a:prstGeom prst="ellipse">
            <a:avLst/>
          </a:prstGeom>
          <a:solidFill>
            <a:srgbClr val="FF99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4C4547-FDB3-4CB9-82F4-CF17314B9699}"/>
              </a:ext>
            </a:extLst>
          </p:cNvPr>
          <p:cNvSpPr/>
          <p:nvPr/>
        </p:nvSpPr>
        <p:spPr>
          <a:xfrm>
            <a:off x="5447710" y="1916527"/>
            <a:ext cx="648290" cy="648290"/>
          </a:xfrm>
          <a:prstGeom prst="ellipse">
            <a:avLst/>
          </a:prstGeom>
          <a:solidFill>
            <a:srgbClr val="00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92F5D1-2CDB-40DF-97EB-116554486817}"/>
              </a:ext>
            </a:extLst>
          </p:cNvPr>
          <p:cNvSpPr/>
          <p:nvPr/>
        </p:nvSpPr>
        <p:spPr>
          <a:xfrm>
            <a:off x="5058149" y="2748743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37D06-12BE-420A-BCE5-083489B52203}"/>
              </a:ext>
            </a:extLst>
          </p:cNvPr>
          <p:cNvSpPr txBox="1"/>
          <p:nvPr/>
        </p:nvSpPr>
        <p:spPr>
          <a:xfrm>
            <a:off x="2433148" y="856287"/>
            <a:ext cx="2850397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 T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CD93E-D921-43C8-B655-E385C4FEA203}"/>
              </a:ext>
            </a:extLst>
          </p:cNvPr>
          <p:cNvSpPr txBox="1"/>
          <p:nvPr/>
        </p:nvSpPr>
        <p:spPr>
          <a:xfrm>
            <a:off x="1833504" y="4575355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of things describes the network of physical objects-"things“-that are embedded with sensors, software, and other technologies for the purpose of connecting and exchanging data with other devices and systems over the Internet.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4C4547-FDB3-4CB9-82F4-CF17314B9699}"/>
              </a:ext>
            </a:extLst>
          </p:cNvPr>
          <p:cNvSpPr/>
          <p:nvPr/>
        </p:nvSpPr>
        <p:spPr>
          <a:xfrm>
            <a:off x="5447710" y="1934456"/>
            <a:ext cx="648290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D1FE1-FD45-F895-879D-3C0E9B17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9D1B662B-5184-45CC-A6C9-E7F3945B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3328856"/>
            <a:ext cx="1428750" cy="1428750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C40B160E-36CC-4132-84A9-DB37101F3FF3}"/>
              </a:ext>
            </a:extLst>
          </p:cNvPr>
          <p:cNvSpPr txBox="1">
            <a:spLocks/>
          </p:cNvSpPr>
          <p:nvPr/>
        </p:nvSpPr>
        <p:spPr>
          <a:xfrm>
            <a:off x="3041264" y="143580"/>
            <a:ext cx="6109473" cy="484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CLIENTELE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A31328C-577C-483B-99C0-348525BD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47" y="5332257"/>
            <a:ext cx="1428750" cy="1312044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6523A23B-E657-40AB-87E9-51115784B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58" y="4043231"/>
            <a:ext cx="1428750" cy="1428750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7AC8FA69-EB42-4E41-9313-7C38113AD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53" y="2873045"/>
            <a:ext cx="1428750" cy="1428750"/>
          </a:xfrm>
          <a:prstGeom prst="rect">
            <a:avLst/>
          </a:prstGeom>
        </p:spPr>
      </p:pic>
      <p:pic>
        <p:nvPicPr>
          <p:cNvPr id="22" name="Picture 2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36B7B00-DCFC-4CA5-BF9D-467A7559B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00" y="3961031"/>
            <a:ext cx="2113041" cy="1620042"/>
          </a:xfrm>
          <a:prstGeom prst="rect">
            <a:avLst/>
          </a:prstGeom>
        </p:spPr>
      </p:pic>
      <p:pic>
        <p:nvPicPr>
          <p:cNvPr id="26" name="Picture 25" descr="Chart&#10;&#10;Description automatically generated with medium confidence">
            <a:extLst>
              <a:ext uri="{FF2B5EF4-FFF2-40B4-BE49-F238E27FC236}">
                <a16:creationId xmlns:a16="http://schemas.microsoft.com/office/drawing/2014/main" id="{E8BF4FC0-7B20-4297-954D-E4DD0090A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93" y="660598"/>
            <a:ext cx="1428750" cy="1428750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1D9FB6F6-12BE-4AAA-B025-990574123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3" y="1620878"/>
            <a:ext cx="1428750" cy="142875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335B279E-F827-4992-8B5D-A8854373B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46" y="5222907"/>
            <a:ext cx="1428750" cy="1428750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B7432718-B1C2-4501-A77B-92193FCFBD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55" y="3969662"/>
            <a:ext cx="1428750" cy="142875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D4D9DE47-8519-4B26-AA0B-E727D259B6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25" y="2788104"/>
            <a:ext cx="1428750" cy="1428750"/>
          </a:xfrm>
          <a:prstGeom prst="rect">
            <a:avLst/>
          </a:prstGeom>
        </p:spPr>
      </p:pic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9A4E6338-9819-4A87-9EF2-C5AEABBE68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99" y="692039"/>
            <a:ext cx="1428750" cy="1428750"/>
          </a:xfrm>
          <a:prstGeom prst="rect">
            <a:avLst/>
          </a:prstGeom>
        </p:spPr>
      </p:pic>
      <p:pic>
        <p:nvPicPr>
          <p:cNvPr id="42" name="Picture 41" descr="Logo&#10;&#10;Description automatically generated with low confidence">
            <a:extLst>
              <a:ext uri="{FF2B5EF4-FFF2-40B4-BE49-F238E27FC236}">
                <a16:creationId xmlns:a16="http://schemas.microsoft.com/office/drawing/2014/main" id="{77F6A1A9-73DD-49C3-82DB-16230BADD7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78" y="3933735"/>
            <a:ext cx="1428750" cy="1428750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375F54F4-8B1E-4DC8-9F0E-C2B05828AC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79" y="2832849"/>
            <a:ext cx="1428750" cy="1428750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65ED74-7D9A-42D4-B222-93D0D532D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93" y="5222907"/>
            <a:ext cx="1428750" cy="1428750"/>
          </a:xfrm>
          <a:prstGeom prst="rect">
            <a:avLst/>
          </a:prstGeom>
        </p:spPr>
      </p:pic>
      <p:pic>
        <p:nvPicPr>
          <p:cNvPr id="48" name="Picture 47" descr="A picture containing logo&#10;&#10;Description automatically generated">
            <a:extLst>
              <a:ext uri="{FF2B5EF4-FFF2-40B4-BE49-F238E27FC236}">
                <a16:creationId xmlns:a16="http://schemas.microsoft.com/office/drawing/2014/main" id="{46A2931F-66A5-4533-9D81-8C484DB46F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49" y="667925"/>
            <a:ext cx="1428750" cy="1428750"/>
          </a:xfrm>
          <a:prstGeom prst="rect">
            <a:avLst/>
          </a:prstGeom>
        </p:spPr>
      </p:pic>
      <p:pic>
        <p:nvPicPr>
          <p:cNvPr id="3074" name="Picture 2" descr="http://epcemart.com/image/epc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97" y="5222907"/>
            <a:ext cx="1178829" cy="11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Diagram, application&#10;&#10;Description automatically generated">
            <a:extLst>
              <a:ext uri="{FF2B5EF4-FFF2-40B4-BE49-F238E27FC236}">
                <a16:creationId xmlns:a16="http://schemas.microsoft.com/office/drawing/2014/main" id="{BC9FE21F-1D33-4B72-8D4B-0A410E931E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23" y="5222907"/>
            <a:ext cx="1428750" cy="1428750"/>
          </a:xfrm>
          <a:prstGeom prst="rect">
            <a:avLst/>
          </a:prstGeom>
        </p:spPr>
      </p:pic>
      <p:pic>
        <p:nvPicPr>
          <p:cNvPr id="3076" name="Picture 4" descr="cropped-horizon_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8" y="1798574"/>
            <a:ext cx="1578050" cy="7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7DACEB8E-C017-4D6F-9E9D-D9070021CC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1" y="1551253"/>
            <a:ext cx="1428750" cy="1428750"/>
          </a:xfrm>
          <a:prstGeom prst="rect">
            <a:avLst/>
          </a:prstGeom>
        </p:spPr>
      </p:pic>
      <p:pic>
        <p:nvPicPr>
          <p:cNvPr id="32" name="Picture 31" descr="Logo&#10;&#10;Description automatically generated with low confidence">
            <a:extLst>
              <a:ext uri="{FF2B5EF4-FFF2-40B4-BE49-F238E27FC236}">
                <a16:creationId xmlns:a16="http://schemas.microsoft.com/office/drawing/2014/main" id="{48B31375-6F36-4B2F-922F-93A65704A6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1" y="580415"/>
            <a:ext cx="1428750" cy="1428750"/>
          </a:xfrm>
          <a:prstGeom prst="rect">
            <a:avLst/>
          </a:prstGeom>
        </p:spPr>
      </p:pic>
      <p:sp>
        <p:nvSpPr>
          <p:cNvPr id="3" name="AutoShape 8" descr="data:image/png;base64,iVBORw0KGgoAAAANSUhEUgAAAHcAAABtCAMAAACsqg5FAAAA2FBMVEX///8AJWHtHCQAAAAjHyB/f3+CgoLp6ekVDhDn5ubrAAD+9PUAAEUcGBkeGhsrKCg2MzRQTk4AAFUIAADy8vL4+Pjd3d3S0tIAHl65ubnIyMienp52dXUMAAUnJCXsAAunp6eLioqVlZUAE1llZGT85OVAPz/tEx2xsLBXVlZIRkcADFgAB1f60NH72Nn4ubnvQkXwV1n0j5HycnRASnVcYoSTlqyGiaL3r7D2pabuMTbxYmb1nJ35x8fzgILtJy0AAD8AADOytcItN2rEx9KgpLZscZDT1t+D0KhFAAAIxklEQVRogcVbaXviug5m6kBMe21Cs0AWIIE0ELqfrtPpzJzb9f//oyspoRsOa9L7fiFPcPxasixLilOrrQu74/qNuG1oCGMa1/1Jx1q7l/XQnAScMca5kFoGKTjeYXHYqYrUizgzuSZ5D4lYTwiRX3GpCZOxwC2f1IlMhpyMtYKh29Ht2R+W4/pBgsPQ4M/AK5XVTYBUMDYdera6RcdPGUPqVljQYn2EfSZkj6Xhm/kcHJ/e3v68/3l7e/r7YC+/absxY1KabFgKs9tnUjBtmJHuHd9e3I0HgN3BIPsZ7/y6/52R22ECQpvM35q5kyDrNLOYg9tzoByPd75gPNgdn92fZA/EMCWsv52JWQFomE3JWPZuz6D7r5QfuAd39wfY0InxobS5Oa3b72nMoKGfXIwXkL5Rn/8mmdtMcjPckNWuo4rJSI7PB4MlpDn17tkpPjuRoOxY34S2OWUaazso6/lSUT8xo8wwQ5K3NljNnuSSDeFi789gddaM+RfOs8uhg3Bd2nA23NO/q2n4E/PgHp502qCwaD3aITySwvTsXayh4g/YPQeR7QB6CdahjfIHTu7WFzYXeXyaDz9e3YdEuYJu15zZzyL/Az1MmGTxOkpGi/pnd3NWJL4A5+maKxOHOe2f7Wh3dgbnSAy9NVah9XIlX2xLC8RnB6hqjfnLaR3wrUE5tEgMEvtAvNSB2FPO0zKUnBOjqhvgb50lvIEpDH1rk/pA/As6TTlvL6YFKzAhMLwtixas+k+tprfkYselaxJt4HhTb6Ekvs1sdVGcG9Dk7t1t4S7mMThBTySSYr8Fw+JgABdligsuE4zaNrLNTQk7EajlEic3A3pMFKko8gmZmIKW/5ZMC8THNIUFW5MNRuWVrmXE+AzCl57sqRexzwR48OOytYxAm45MrtwgUFyw9fNSbTnH+O9ezeLSVAk8IXF/VyEuCAyBT9TjdQWvQbNbibgAEFiHkG0+QfeYTCqaXcTuTzRpRXwJN2Ht/qpI3J3xHaQRTBpzVgXbrlU72a0Op+CX5JyXdhkt670KAYGb2fvqLGPOKqhOfEGTydbsWs8gNNbUq0YzkdzLLmsmlWSY1DRWPYAl56u1NI1/N4AeePuN+veiYSDv/JqqHG2xhNfxJn7UaPiul6fuVnMGfd7lWR03HDYaw9Cd+X/Lsm1rPutfyGu5cYu/W8Q0xJt1M68OmkJrfShogTMaJu+WyVsBBRdT2WqJ+d1vAW+zrjHOtIanW5blBZDW0V7SB5MQqee5dVNKwYxZ6DJJTJOzOHSgddM3IBlDKR0upSquKuYd8p4mPpS/OhrDa6enaXm2MzThspfJ0pkyWP/p++4aZBsAROOaKoAt4tXb8AA3Pu7SzoTEoo7ovsPhEuMxClQ07bNYEY04gDbSmDeEAl7HgPYiUVSBYuyoZb/xUuQS0WDC+dawpedNVuK1EupSFZMI/CMLCzMdupTugcJVKW6nVzAgNW9gFo2/Q1yk8doUxsCndnZPbZvh+6yswJt3pMoqQhoR6T8AWbh0MNfL5Z4H/iVV6YmSN+ZvNjvXkaCOrKY77UlOBpyNsqVqbbfk26ws59Vxiapnt8boVUbSQr+RZCX9OtmCKk6sdcwiTah4PRJAmbyRbDyuR8OJ52Srw26LQjX7xKtKilS8ZAxCmZ4PyT4/LUcLdVlQvsAhibZKABXvpJg3ETNPsQqvhRPGlSUkFW9uzoo3YDap+Uu9IBXvS+szaMIKNTHHa09FQXtlR9m0pIrOI5wVrix9K9eRh1GQSD4JTNYd0QL7Ol8pdm9+EtihNjQrqgEV+SvX5OiK3laS5Sa0mltS1ZGVUkz4tnXZTp0ceJN8amRblt6E8OGTGEX7Qmr2YHONfc9xPD9mLCECBpupqShSDCXjkhmR23E6k0bCso3PxeZyFjgkK8gL6ESJ7OWPaGlIk+Ryw2gpq0HWJO3PCLhRzyyg0Tfe0f9s1oviHL3jIrx3daP2il702o6XtV7pTfDSuK4iEK/Wh4jxWxFR/Px/yhfyfEX77vwoD8MhHnT0ZtWYYj5IV7Op/pb8V2dzEUKe71cL3zS/lqEtjvWN13//UxX++4Cx4LzfianIc9X9UREe7ZqjqOfANoSb/dN+RbT7z7NS1VcYVOS5rEpgHTcW1XYcUn2yIoGPrjGTU5quDSmjU5nAVs0S0lS+2xgyXpXAOLvQvTr6sCRVZF9GpdN2L+2azueLhDl8Mmm9fEXvP2FCpS634wwbdBDguWxNH95QeFz4PgVjIgF/XpWr6e6jRa6q8P0ROi1Uhv6jVFUfPaFRCWVmm6MpSNOl2jTacmfZK2DIjnin1Cnef4GVYohl79qDHqUKN2URj65AvbGJFYmFgKGZaO8vR+XQXlpY8JHqPP4jHFjfoBP76rAE2u6jnh0sWCGWcbNjFPbV9hKPkNZd9ZSOnx18sF+2nePRJdB6PbnqGZ0oP3GxpXHtX1lEa658UKaen1h53t/CgeACwmMyZrr6wSAkxtrQ049NXWZ3BO4CT3GtQ5upOgY16Veb6Xr/8rWGB0bWOgaF8GGkBu6XD931Re4eXQObnuZaWwsuF4KKo/rLmrPczYT1+nzBGYZiOEkPtIR75uvlGszd/UeI0OkQJBcbpT50FLGHIteeVmUG1mfSVsvUWHvTI6MTzjWW0Ab2dDU6XEo9Orp8IFXFdOJzQ1aATh2kFI+9Xj8eLqDujo5+3LzSQwHWd6ZLd4KF8Axizjbt1+fH0ZGCuzvaHz3ePFEbB1g1k4dbsSJCbmqCGfk7Kuvp+qo7Ojw6Ohwh6KJ7efOQS+emwNpjURknr22fMwitWTyZ9Wa9Pj08X9/c3Fw/Pzy9vuU8Xp3RqevGRudxVQhb2fn21C86ReWEMaM23C/1YwYvoG5NxqaN0HM+6FHvhFHKUFIcWAXFCjegrwUkN7NXj0Zi5C8uuaARpZOqvtugrwWYSZ9rYNlT0gcbWMmcDsv9cmEeujcZBqmRfyfSasdR6K3vmP4HtMjydvRrqug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2" descr="data:image/png;base64,iVBORw0KGgoAAAANSUhEUgAAAHcAAABtCAMAAACsqg5FAAAA2FBMVEX///8AJWHtHCQAAAAjHyB/f3+CgoLp6ekVDhDn5ubrAAD+9PUAAEUcGBkeGhsrKCg2MzRQTk4AAFUIAADy8vL4+Pjd3d3S0tIAHl65ubnIyMienp52dXUMAAUnJCXsAAunp6eLioqVlZUAE1llZGT85OVAPz/tEx2xsLBXVlZIRkcADFgAB1f60NH72Nn4ubnvQkXwV1n0j5HycnRASnVcYoSTlqyGiaL3r7D2pabuMTbxYmb1nJ35x8fzgILtJy0AAD8AADOytcItN2rEx9KgpLZscZDT1t+D0KhFAAAIxklEQVRogcVbaXviug5m6kBMe21Cs0AWIIE0ELqfrtPpzJzb9f//oyspoRsOa9L7fiFPcPxasixLilOrrQu74/qNuG1oCGMa1/1Jx1q7l/XQnAScMca5kFoGKTjeYXHYqYrUizgzuSZ5D4lYTwiRX3GpCZOxwC2f1IlMhpyMtYKh29Ht2R+W4/pBgsPQ4M/AK5XVTYBUMDYdera6RcdPGUPqVljQYn2EfSZkj6Xhm/kcHJ/e3v68/3l7e/r7YC+/absxY1KabFgKs9tnUjBtmJHuHd9e3I0HgN3BIPsZ7/y6/52R22ECQpvM35q5kyDrNLOYg9tzoByPd75gPNgdn92fZA/EMCWsv52JWQFomE3JWPZuz6D7r5QfuAd39wfY0InxobS5Oa3b72nMoKGfXIwXkL5Rn/8mmdtMcjPckNWuo4rJSI7PB4MlpDn17tkpPjuRoOxY34S2OWUaazso6/lSUT8xo8wwQ5K3NljNnuSSDeFi789gddaM+RfOs8uhg3Bd2nA23NO/q2n4E/PgHp502qCwaD3aITySwvTsXayh4g/YPQeR7QB6CdahjfIHTu7WFzYXeXyaDz9e3YdEuYJu15zZzyL/Az1MmGTxOkpGi/pnd3NWJL4A5+maKxOHOe2f7Wh3dgbnSAy9NVah9XIlX2xLC8RnB6hqjfnLaR3wrUE5tEgMEvtAvNSB2FPO0zKUnBOjqhvgb50lvIEpDH1rk/pA/As6TTlvL6YFKzAhMLwtixas+k+tprfkYselaxJt4HhTb6Ekvs1sdVGcG9Dk7t1t4S7mMThBTySSYr8Fw+JgABdligsuE4zaNrLNTQk7EajlEic3A3pMFKko8gmZmIKW/5ZMC8THNIUFW5MNRuWVrmXE+AzCl57sqRexzwR48OOytYxAm45MrtwgUFyw9fNSbTnH+O9ezeLSVAk8IXF/VyEuCAyBT9TjdQWvQbNbibgAEFiHkG0+QfeYTCqaXcTuTzRpRXwJN2Ht/qpI3J3xHaQRTBpzVgXbrlU72a0Op+CX5JyXdhkt670KAYGb2fvqLGPOKqhOfEGTydbsWs8gNNbUq0YzkdzLLmsmlWSY1DRWPYAl56u1NI1/N4AeePuN+veiYSDv/JqqHG2xhNfxJn7UaPiul6fuVnMGfd7lWR03HDYaw9Cd+X/Lsm1rPutfyGu5cYu/W8Q0xJt1M68OmkJrfShogTMaJu+WyVsBBRdT2WqJ+d1vAW+zrjHOtIanW5blBZDW0V7SB5MQqee5dVNKwYxZ6DJJTJOzOHSgddM3IBlDKR0upSquKuYd8p4mPpS/OhrDa6enaXm2MzThspfJ0pkyWP/p++4aZBsAROOaKoAt4tXb8AA3Pu7SzoTEoo7ovsPhEuMxClQ07bNYEY04gDbSmDeEAl7HgPYiUVSBYuyoZb/xUuQS0WDC+dawpedNVuK1EupSFZMI/CMLCzMdupTugcJVKW6nVzAgNW9gFo2/Q1yk8doUxsCndnZPbZvh+6yswJt3pMoqQhoR6T8AWbh0MNfL5Z4H/iVV6YmSN+ZvNjvXkaCOrKY77UlOBpyNsqVqbbfk26ws59Vxiapnt8boVUbSQr+RZCX9OtmCKk6sdcwiTah4PRJAmbyRbDyuR8OJ52Srw26LQjX7xKtKilS8ZAxCmZ4PyT4/LUcLdVlQvsAhibZKABXvpJg3ETNPsQqvhRPGlSUkFW9uzoo3YDap+Uu9IBXvS+szaMIKNTHHa09FQXtlR9m0pIrOI5wVrix9K9eRh1GQSD4JTNYd0QL7Ol8pdm9+EtihNjQrqgEV+SvX5OiK3laS5Sa0mltS1ZGVUkz4tnXZTp0ceJN8amRblt6E8OGTGEX7Qmr2YHONfc9xPD9mLCECBpupqShSDCXjkhmR23E6k0bCso3PxeZyFjgkK8gL6ESJ7OWPaGlIk+Ryw2gpq0HWJO3PCLhRzyyg0Tfe0f9s1oviHL3jIrx3daP2il702o6XtV7pTfDSuK4iEK/Wh4jxWxFR/Px/yhfyfEX77vwoD8MhHnT0ZtWYYj5IV7Op/pb8V2dzEUKe71cL3zS/lqEtjvWN13//UxX++4Cx4LzfianIc9X9UREe7ZqjqOfANoSb/dN+RbT7z7NS1VcYVOS5rEpgHTcW1XYcUn2yIoGPrjGTU5quDSmjU5nAVs0S0lS+2xgyXpXAOLvQvTr6sCRVZF9GpdN2L+2azueLhDl8Mmm9fEXvP2FCpS634wwbdBDguWxNH95QeFz4PgVjIgF/XpWr6e6jRa6q8P0ROi1Uhv6jVFUfPaFRCWVmm6MpSNOl2jTacmfZK2DIjnin1Cnef4GVYohl79qDHqUKN2URj65AvbGJFYmFgKGZaO8vR+XQXlpY8JHqPP4jHFjfoBP76rAE2u6jnh0sWCGWcbNjFPbV9hKPkNZd9ZSOnx18sF+2nePRJdB6PbnqGZ0oP3GxpXHtX1lEa658UKaen1h53t/CgeACwmMyZrr6wSAkxtrQ049NXWZ3BO4CT3GtQ5upOgY16Veb6Xr/8rWGB0bWOgaF8GGkBu6XD931Re4eXQObnuZaWwsuF4KKo/rLmrPczYT1+nzBGYZiOEkPtIR75uvlGszd/UeI0OkQJBcbpT50FLGHIteeVmUG1mfSVsvUWHvTI6MTzjWW0Ab2dDU6XEo9Orp8IFXFdOJzQ1aATh2kFI+9Xj8eLqDujo5+3LzSQwHWd6ZLd4KF8Axizjbt1+fH0ZGCuzvaHz3ePFEbB1g1k4dbsSJCbmqCGfk7Kuvp+qo7Ojw6Ohwh6KJ7efOQS+emwNpjURknr22fMwitWTyZ9Wa9Pj08X9/c3Fw/Pzy9vuU8Xp3RqevGRudxVQhb2fn21C86ReWEMaM23C/1YwYvoG5NxqaN0HM+6FHvhFHKUFIcWAXFCjegrwUkN7NXj0Zi5C8uuaARpZOqvtugrwWYSZ9rYNlT0gcbWMmcDsv9cmEeujcZBqmRfyfSasdR6K3vmP4HtMjydvRrqugAAAAASUVORK5CYII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6" name="Picture 14" descr="CPCL, Chennai - Non Executive Post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13" y="1785107"/>
            <a:ext cx="1320247" cy="13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56" y="270924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43BA369-D558-4DB8-8072-4471E52C3679}"/>
              </a:ext>
            </a:extLst>
          </p:cNvPr>
          <p:cNvSpPr txBox="1"/>
          <p:nvPr/>
        </p:nvSpPr>
        <p:spPr>
          <a:xfrm>
            <a:off x="3751717" y="2217118"/>
            <a:ext cx="869152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CLMS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(Contract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E9DB00-1AA8-47DF-B842-202ADCC6E58C}"/>
              </a:ext>
            </a:extLst>
          </p:cNvPr>
          <p:cNvSpPr txBox="1"/>
          <p:nvPr/>
        </p:nvSpPr>
        <p:spPr>
          <a:xfrm>
            <a:off x="3751716" y="3004191"/>
            <a:ext cx="47599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Thrift Society (Banking &amp; Manufacturing)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FC438-37C4-41C2-9C03-6BFACFF0463D}"/>
              </a:ext>
            </a:extLst>
          </p:cNvPr>
          <p:cNvSpPr txBox="1"/>
          <p:nvPr/>
        </p:nvSpPr>
        <p:spPr>
          <a:xfrm>
            <a:off x="3751717" y="3525607"/>
            <a:ext cx="74416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Service Portal (Manufacturing)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2930380" y="1087886"/>
            <a:ext cx="50086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BLUEBASE PRODUCTS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9DB00-1AA8-47DF-B842-202ADCC6E58C}"/>
              </a:ext>
            </a:extLst>
          </p:cNvPr>
          <p:cNvSpPr txBox="1"/>
          <p:nvPr/>
        </p:nvSpPr>
        <p:spPr>
          <a:xfrm>
            <a:off x="3751716" y="1737821"/>
            <a:ext cx="636934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KERLI HRMS &amp; Payroll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22914-CEB2-4DB1-ABCA-4181376DF0CF}"/>
              </a:ext>
            </a:extLst>
          </p:cNvPr>
          <p:cNvSpPr txBox="1"/>
          <p:nvPr/>
        </p:nvSpPr>
        <p:spPr>
          <a:xfrm>
            <a:off x="3751717" y="4052432"/>
            <a:ext cx="61922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Audit Software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E9DB00-1AA8-47DF-B842-202ADCC6E58C}"/>
              </a:ext>
            </a:extLst>
          </p:cNvPr>
          <p:cNvSpPr txBox="1"/>
          <p:nvPr/>
        </p:nvSpPr>
        <p:spPr>
          <a:xfrm>
            <a:off x="3751717" y="4528841"/>
            <a:ext cx="242566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Canteen Management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9DB00-1AA8-47DF-B842-202ADCC6E58C}"/>
              </a:ext>
            </a:extLst>
          </p:cNvPr>
          <p:cNvSpPr txBox="1"/>
          <p:nvPr/>
        </p:nvSpPr>
        <p:spPr>
          <a:xfrm>
            <a:off x="3751717" y="4986742"/>
            <a:ext cx="237981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Visitors Management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9DB00-1AA8-47DF-B842-202ADCC6E58C}"/>
              </a:ext>
            </a:extLst>
          </p:cNvPr>
          <p:cNvSpPr txBox="1"/>
          <p:nvPr/>
        </p:nvSpPr>
        <p:spPr>
          <a:xfrm>
            <a:off x="3751717" y="5442128"/>
            <a:ext cx="328859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Ecommerce Website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E9DB00-1AA8-47DF-B842-202ADCC6E58C}"/>
              </a:ext>
            </a:extLst>
          </p:cNvPr>
          <p:cNvSpPr txBox="1"/>
          <p:nvPr/>
        </p:nvSpPr>
        <p:spPr>
          <a:xfrm>
            <a:off x="3751717" y="5936921"/>
            <a:ext cx="11384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AD382-AD31-8274-5629-D6D1F4EF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3" y="236710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  <p:bldP spid="41" grpId="0"/>
      <p:bldP spid="15" grpId="0"/>
      <p:bldP spid="17" grpId="0"/>
      <p:bldP spid="22" grpId="0"/>
      <p:bldP spid="19" grpId="0"/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93715" y="4502576"/>
            <a:ext cx="7574507" cy="164098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Gill Sans MT (Body)"/>
              </a:rPr>
              <a:t>+91 9841416638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Gill Sans MT (Body)"/>
              </a:rPr>
              <a:t>info@bluebase.in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Gill Sans MT (Body)"/>
              </a:rPr>
              <a:t>www.bluebase.</a:t>
            </a:r>
            <a:r>
              <a:rPr lang="en-US" sz="2000" b="1" dirty="0">
                <a:solidFill>
                  <a:schemeClr val="tx1"/>
                </a:solidFill>
                <a:latin typeface="Gill Sans MT (Body)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98906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7196716" y="134575"/>
            <a:ext cx="3118856" cy="3118856"/>
          </a:xfrm>
          <a:prstGeom prst="ellipse">
            <a:avLst/>
          </a:prstGeom>
          <a:solidFill>
            <a:srgbClr val="FF99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6725848" y="2415635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7292831" y="3035390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7804513" y="884940"/>
            <a:ext cx="1845377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KERLI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HRMS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7F11D-F5FD-4A6B-AE0C-D51BBA1662A1}"/>
              </a:ext>
            </a:extLst>
          </p:cNvPr>
          <p:cNvSpPr txBox="1"/>
          <p:nvPr/>
        </p:nvSpPr>
        <p:spPr>
          <a:xfrm>
            <a:off x="1910991" y="896325"/>
            <a:ext cx="45794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KERLI Human Resource Management System (HRMS) portal is Web-Based Solution for HR &amp; Management to Access and Maintain The Organization Details Effortless and Utilise their time Efficiently.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738969" y="2913785"/>
          <a:ext cx="4986879" cy="33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0254C3F-F837-88CD-AF1C-24DF2C66C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6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F3AE1F1-D79D-494B-8256-A092617ACDEA}"/>
              </a:ext>
            </a:extLst>
          </p:cNvPr>
          <p:cNvSpPr/>
          <p:nvPr/>
        </p:nvSpPr>
        <p:spPr>
          <a:xfrm>
            <a:off x="1686120" y="34776"/>
            <a:ext cx="3118856" cy="3118856"/>
          </a:xfrm>
          <a:prstGeom prst="ellipse">
            <a:avLst/>
          </a:prstGeom>
          <a:solidFill>
            <a:srgbClr val="FF99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070DB-D661-434C-A5D3-E486FC29D2F1}"/>
              </a:ext>
            </a:extLst>
          </p:cNvPr>
          <p:cNvSpPr txBox="1"/>
          <p:nvPr/>
        </p:nvSpPr>
        <p:spPr>
          <a:xfrm>
            <a:off x="2245158" y="1005387"/>
            <a:ext cx="2000804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KERLI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PAYROLL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C759E-1F96-4B21-8F7D-B9E4FBD16E1B}"/>
              </a:ext>
            </a:extLst>
          </p:cNvPr>
          <p:cNvSpPr/>
          <p:nvPr/>
        </p:nvSpPr>
        <p:spPr>
          <a:xfrm>
            <a:off x="4156686" y="2845409"/>
            <a:ext cx="648290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2F9D3-D9DA-4F90-A7D4-47D7FACA5E65}"/>
              </a:ext>
            </a:extLst>
          </p:cNvPr>
          <p:cNvSpPr/>
          <p:nvPr/>
        </p:nvSpPr>
        <p:spPr>
          <a:xfrm>
            <a:off x="3695380" y="3284428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" name="Diagram 6"/>
          <p:cNvGraphicFramePr/>
          <p:nvPr/>
        </p:nvGraphicFramePr>
        <p:xfrm>
          <a:off x="5134378" y="1584852"/>
          <a:ext cx="5301803" cy="378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F72FC21-36D6-4CA5-B32E-E85A73103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7196716" y="152505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6725848" y="2415635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7292831" y="3035390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7292830" y="731052"/>
            <a:ext cx="2868734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CLMS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CC1B98-F2DF-4CDF-81AE-7264C570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92" y="3600450"/>
            <a:ext cx="4876800" cy="32575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729747-5736-4C9B-8B55-C32DCC721FE6}"/>
              </a:ext>
            </a:extLst>
          </p:cNvPr>
          <p:cNvSpPr txBox="1"/>
          <p:nvPr/>
        </p:nvSpPr>
        <p:spPr>
          <a:xfrm>
            <a:off x="1937147" y="134703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labour management system is a web based system for employers to have a better check and control over their contractors and the labour under them.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2AA8A-42FF-9A69-50E5-8DC00780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indoor, desk&#10;&#10;Description automatically generated">
            <a:extLst>
              <a:ext uri="{FF2B5EF4-FFF2-40B4-BE49-F238E27FC236}">
                <a16:creationId xmlns:a16="http://schemas.microsoft.com/office/drawing/2014/main" id="{EA67187F-6171-4789-A18F-85118302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1750"/>
            <a:ext cx="9144000" cy="428625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1806885" y="1869572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4012344" y="4834679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4624510" y="4402543"/>
            <a:ext cx="419309" cy="38623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2110770" y="2499058"/>
            <a:ext cx="2433358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&amp;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THRIFT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6A0D4-D268-4F65-8B67-8A639AB8CF9A}"/>
              </a:ext>
            </a:extLst>
          </p:cNvPr>
          <p:cNvSpPr txBox="1"/>
          <p:nvPr/>
        </p:nvSpPr>
        <p:spPr>
          <a:xfrm>
            <a:off x="1806886" y="712068"/>
            <a:ext cx="8460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 &amp; Thrift Society is a software product exclusively designed and developed for Credit Co-operative Credit Societies. Its fully Real time Web-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-based application </a:t>
            </a:r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high tech features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F53CA9-96DF-848D-4E8E-FF967487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4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41F810-38B1-4E5B-B5C4-0B8851A51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4" y="2857500"/>
            <a:ext cx="5867400" cy="40005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7196716" y="152505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6725848" y="2415635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7292831" y="3035390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7481666" y="546386"/>
            <a:ext cx="2491067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7F11D-F5FD-4A6B-AE0C-D51BBA1662A1}"/>
              </a:ext>
            </a:extLst>
          </p:cNvPr>
          <p:cNvSpPr txBox="1"/>
          <p:nvPr/>
        </p:nvSpPr>
        <p:spPr>
          <a:xfrm>
            <a:off x="1748399" y="1313129"/>
            <a:ext cx="4977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self-service (ESS) portals is web-based tools through which employees can access relevant information and conduct certain transactions from a central online site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1AAB6-1203-33D3-9CDF-928D95C8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C3940EB-2C3D-4A59-BC60-81449E39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57" y="268098"/>
            <a:ext cx="4812769" cy="485066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6937350" y="3183694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6273851" y="5590696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6937351" y="6238986"/>
            <a:ext cx="419309" cy="38623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7147234" y="3717644"/>
            <a:ext cx="2621359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7DADA-095B-42CA-8B9B-667366C7F640}"/>
              </a:ext>
            </a:extLst>
          </p:cNvPr>
          <p:cNvSpPr txBox="1"/>
          <p:nvPr/>
        </p:nvSpPr>
        <p:spPr>
          <a:xfrm>
            <a:off x="5943678" y="1064177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000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audit software</a:t>
            </a:r>
            <a:r>
              <a:rPr lang="en-IN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integrates every audit step preparation, scheduling, execution, findings, verification, and completion necessary for your organization.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B5013-3BFF-925A-3C43-82802A28C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7EC35AFA-91A3-469C-A5AE-BB3D5FD297E9}"/>
              </a:ext>
            </a:extLst>
          </p:cNvPr>
          <p:cNvSpPr/>
          <p:nvPr/>
        </p:nvSpPr>
        <p:spPr>
          <a:xfrm>
            <a:off x="7196716" y="134575"/>
            <a:ext cx="3118856" cy="31188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56F662-1D4B-4E0F-A005-41B4E62C8880}"/>
              </a:ext>
            </a:extLst>
          </p:cNvPr>
          <p:cNvSpPr/>
          <p:nvPr/>
        </p:nvSpPr>
        <p:spPr>
          <a:xfrm>
            <a:off x="6725848" y="2397705"/>
            <a:ext cx="648291" cy="64829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5E3BF2-B2E6-4294-920F-644197C73332}"/>
              </a:ext>
            </a:extLst>
          </p:cNvPr>
          <p:cNvSpPr/>
          <p:nvPr/>
        </p:nvSpPr>
        <p:spPr>
          <a:xfrm>
            <a:off x="7292831" y="3017460"/>
            <a:ext cx="419309" cy="41930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B1983-97CA-41B8-8AE5-D74D03EA80EA}"/>
              </a:ext>
            </a:extLst>
          </p:cNvPr>
          <p:cNvSpPr txBox="1"/>
          <p:nvPr/>
        </p:nvSpPr>
        <p:spPr>
          <a:xfrm>
            <a:off x="7152891" y="1069605"/>
            <a:ext cx="3148619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CANTEEN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7F11D-F5FD-4A6B-AE0C-D51BBA1662A1}"/>
              </a:ext>
            </a:extLst>
          </p:cNvPr>
          <p:cNvSpPr txBox="1"/>
          <p:nvPr/>
        </p:nvSpPr>
        <p:spPr>
          <a:xfrm>
            <a:off x="1748399" y="1313129"/>
            <a:ext cx="4977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Canteen Management Software Enables All The Activities Of The Canteen And Maintain A Detailed Account Of Food Served At The Canteen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nteen Management | Servic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64" y="3454699"/>
            <a:ext cx="3377726" cy="28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1616AF-9A03-FFCD-6B5B-17928F33F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31" y="5656849"/>
            <a:ext cx="1128538" cy="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6C788-C4FC-4FDC-8A35-3D0FEBD2EC4E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6c05727-aa75-4e4a-9b5f-8a80a1165891"/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1982</TotalTime>
  <Words>515</Words>
  <Application>Microsoft Office PowerPoint</Application>
  <PresentationFormat>Widescreen</PresentationFormat>
  <Paragraphs>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Gill Sans MT (Body)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&amp; ECOMMERCE WEBSITE</vt:lpstr>
      <vt:lpstr>BRAND  OPTIMIZATION &amp; MARKETING</vt:lpstr>
      <vt:lpstr>PowerPoint Presentation</vt:lpstr>
      <vt:lpstr>MOBILE APP DEVELOPMET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Summary</dc:title>
  <dc:creator>Rajeshwari.G</dc:creator>
  <cp:lastModifiedBy>Janani G</cp:lastModifiedBy>
  <cp:revision>89</cp:revision>
  <dcterms:created xsi:type="dcterms:W3CDTF">2022-05-30T11:02:37Z</dcterms:created>
  <dcterms:modified xsi:type="dcterms:W3CDTF">2024-07-23T08:53:59Z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